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.xml" ContentType="application/vnd.openxmlformats-officedocument.presentationml.slide+xml"/>
  <Override PartName="/ppt/slides/slide240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  <p:sldId id="347" r:id="rId98"/>
    <p:sldId id="348" r:id="rId99"/>
    <p:sldId id="349" r:id="rId100"/>
    <p:sldId id="350" r:id="rId101"/>
    <p:sldId id="351" r:id="rId102"/>
    <p:sldId id="352" r:id="rId103"/>
    <p:sldId id="353" r:id="rId104"/>
    <p:sldId id="354" r:id="rId105"/>
    <p:sldId id="355" r:id="rId106"/>
    <p:sldId id="356" r:id="rId107"/>
    <p:sldId id="357" r:id="rId108"/>
    <p:sldId id="358" r:id="rId109"/>
    <p:sldId id="359" r:id="rId110"/>
    <p:sldId id="360" r:id="rId111"/>
    <p:sldId id="361" r:id="rId112"/>
    <p:sldId id="362" r:id="rId113"/>
    <p:sldId id="363" r:id="rId114"/>
    <p:sldId id="364" r:id="rId115"/>
    <p:sldId id="365" r:id="rId116"/>
    <p:sldId id="366" r:id="rId117"/>
    <p:sldId id="367" r:id="rId118"/>
    <p:sldId id="368" r:id="rId119"/>
    <p:sldId id="369" r:id="rId120"/>
    <p:sldId id="370" r:id="rId121"/>
    <p:sldId id="371" r:id="rId122"/>
    <p:sldId id="372" r:id="rId123"/>
    <p:sldId id="373" r:id="rId124"/>
    <p:sldId id="374" r:id="rId125"/>
    <p:sldId id="375" r:id="rId126"/>
    <p:sldId id="376" r:id="rId127"/>
    <p:sldId id="377" r:id="rId128"/>
    <p:sldId id="378" r:id="rId129"/>
    <p:sldId id="379" r:id="rId130"/>
    <p:sldId id="380" r:id="rId131"/>
    <p:sldId id="381" r:id="rId132"/>
    <p:sldId id="382" r:id="rId133"/>
    <p:sldId id="383" r:id="rId134"/>
    <p:sldId id="384" r:id="rId135"/>
    <p:sldId id="385" r:id="rId136"/>
    <p:sldId id="386" r:id="rId137"/>
    <p:sldId id="387" r:id="rId138"/>
    <p:sldId id="388" r:id="rId139"/>
    <p:sldId id="389" r:id="rId140"/>
    <p:sldId id="390" r:id="rId141"/>
    <p:sldId id="391" r:id="rId142"/>
    <p:sldId id="392" r:id="rId143"/>
    <p:sldId id="393" r:id="rId144"/>
    <p:sldId id="394" r:id="rId145"/>
    <p:sldId id="395" r:id="rId146"/>
    <p:sldId id="396" r:id="rId147"/>
    <p:sldId id="397" r:id="rId148"/>
    <p:sldId id="398" r:id="rId149"/>
    <p:sldId id="399" r:id="rId150"/>
    <p:sldId id="400" r:id="rId151"/>
    <p:sldId id="401" r:id="rId152"/>
    <p:sldId id="402" r:id="rId153"/>
    <p:sldId id="403" r:id="rId154"/>
    <p:sldId id="404" r:id="rId155"/>
    <p:sldId id="405" r:id="rId156"/>
    <p:sldId id="406" r:id="rId157"/>
    <p:sldId id="407" r:id="rId158"/>
    <p:sldId id="408" r:id="rId159"/>
    <p:sldId id="409" r:id="rId160"/>
    <p:sldId id="410" r:id="rId161"/>
    <p:sldId id="411" r:id="rId162"/>
    <p:sldId id="412" r:id="rId163"/>
    <p:sldId id="413" r:id="rId164"/>
    <p:sldId id="414" r:id="rId165"/>
    <p:sldId id="415" r:id="rId166"/>
    <p:sldId id="416" r:id="rId167"/>
    <p:sldId id="417" r:id="rId168"/>
    <p:sldId id="418" r:id="rId169"/>
    <p:sldId id="419" r:id="rId170"/>
    <p:sldId id="420" r:id="rId171"/>
    <p:sldId id="421" r:id="rId172"/>
    <p:sldId id="422" r:id="rId173"/>
    <p:sldId id="423" r:id="rId174"/>
    <p:sldId id="424" r:id="rId175"/>
    <p:sldId id="425" r:id="rId176"/>
    <p:sldId id="426" r:id="rId177"/>
    <p:sldId id="427" r:id="rId178"/>
    <p:sldId id="428" r:id="rId179"/>
    <p:sldId id="429" r:id="rId180"/>
    <p:sldId id="430" r:id="rId181"/>
    <p:sldId id="431" r:id="rId182"/>
    <p:sldId id="432" r:id="rId183"/>
    <p:sldId id="433" r:id="rId184"/>
    <p:sldId id="434" r:id="rId185"/>
    <p:sldId id="435" r:id="rId186"/>
    <p:sldId id="436" r:id="rId187"/>
    <p:sldId id="437" r:id="rId188"/>
    <p:sldId id="438" r:id="rId189"/>
    <p:sldId id="439" r:id="rId190"/>
    <p:sldId id="440" r:id="rId191"/>
    <p:sldId id="441" r:id="rId192"/>
    <p:sldId id="442" r:id="rId193"/>
    <p:sldId id="443" r:id="rId194"/>
    <p:sldId id="444" r:id="rId195"/>
    <p:sldId id="445" r:id="rId196"/>
    <p:sldId id="446" r:id="rId197"/>
    <p:sldId id="447" r:id="rId198"/>
    <p:sldId id="448" r:id="rId199"/>
    <p:sldId id="449" r:id="rId200"/>
    <p:sldId id="450" r:id="rId201"/>
    <p:sldId id="451" r:id="rId202"/>
    <p:sldId id="452" r:id="rId203"/>
    <p:sldId id="453" r:id="rId204"/>
    <p:sldId id="454" r:id="rId205"/>
    <p:sldId id="455" r:id="rId206"/>
    <p:sldId id="456" r:id="rId207"/>
    <p:sldId id="457" r:id="rId208"/>
    <p:sldId id="458" r:id="rId209"/>
    <p:sldId id="459" r:id="rId210"/>
    <p:sldId id="460" r:id="rId211"/>
    <p:sldId id="461" r:id="rId212"/>
    <p:sldId id="462" r:id="rId213"/>
    <p:sldId id="463" r:id="rId214"/>
    <p:sldId id="464" r:id="rId215"/>
    <p:sldId id="465" r:id="rId216"/>
    <p:sldId id="466" r:id="rId217"/>
    <p:sldId id="467" r:id="rId218"/>
    <p:sldId id="468" r:id="rId219"/>
    <p:sldId id="469" r:id="rId220"/>
    <p:sldId id="470" r:id="rId221"/>
    <p:sldId id="471" r:id="rId222"/>
    <p:sldId id="472" r:id="rId223"/>
    <p:sldId id="473" r:id="rId224"/>
    <p:sldId id="474" r:id="rId225"/>
    <p:sldId id="475" r:id="rId226"/>
    <p:sldId id="476" r:id="rId227"/>
    <p:sldId id="477" r:id="rId228"/>
    <p:sldId id="478" r:id="rId229"/>
    <p:sldId id="479" r:id="rId230"/>
    <p:sldId id="480" r:id="rId231"/>
    <p:sldId id="481" r:id="rId232"/>
    <p:sldId id="482" r:id="rId233"/>
    <p:sldId id="483" r:id="rId234"/>
    <p:sldId id="484" r:id="rId235"/>
    <p:sldId id="485" r:id="rId236"/>
    <p:sldId id="486" r:id="rId237"/>
    <p:sldId id="487" r:id="rId238"/>
    <p:sldId id="488" r:id="rId239"/>
    <p:sldId id="489" r:id="rId240"/>
    <p:sldId id="490" r:id="rId241"/>
    <p:sldId id="491" r:id="rId242"/>
    <p:sldId id="492" r:id="rId243"/>
    <p:sldId id="493" r:id="rId244"/>
    <p:sldId id="494" r:id="rId245"/>
    <p:sldId id="495" r:id="rId24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10" Type="http://schemas.openxmlformats.org/officeDocument/2006/relationships/slide" Target="slides/slide4.xml"/><Relationship Id="rId100" Type="http://schemas.openxmlformats.org/officeDocument/2006/relationships/slide" Target="slides/slide94.xml"/><Relationship Id="rId101" Type="http://schemas.openxmlformats.org/officeDocument/2006/relationships/slide" Target="slides/slide95.xml"/><Relationship Id="rId102" Type="http://schemas.openxmlformats.org/officeDocument/2006/relationships/slide" Target="slides/slide96.xml"/><Relationship Id="rId103" Type="http://schemas.openxmlformats.org/officeDocument/2006/relationships/slide" Target="slides/slide97.xml"/><Relationship Id="rId104" Type="http://schemas.openxmlformats.org/officeDocument/2006/relationships/slide" Target="slides/slide98.xml"/><Relationship Id="rId105" Type="http://schemas.openxmlformats.org/officeDocument/2006/relationships/slide" Target="slides/slide99.xml"/><Relationship Id="rId106" Type="http://schemas.openxmlformats.org/officeDocument/2006/relationships/slide" Target="slides/slide100.xml"/><Relationship Id="rId107" Type="http://schemas.openxmlformats.org/officeDocument/2006/relationships/slide" Target="slides/slide101.xml"/><Relationship Id="rId108" Type="http://schemas.openxmlformats.org/officeDocument/2006/relationships/slide" Target="slides/slide102.xml"/><Relationship Id="rId109" Type="http://schemas.openxmlformats.org/officeDocument/2006/relationships/slide" Target="slides/slide103.xml"/><Relationship Id="rId11" Type="http://schemas.openxmlformats.org/officeDocument/2006/relationships/slide" Target="slides/slide5.xml"/><Relationship Id="rId110" Type="http://schemas.openxmlformats.org/officeDocument/2006/relationships/slide" Target="slides/slide104.xml"/><Relationship Id="rId111" Type="http://schemas.openxmlformats.org/officeDocument/2006/relationships/slide" Target="slides/slide105.xml"/><Relationship Id="rId112" Type="http://schemas.openxmlformats.org/officeDocument/2006/relationships/slide" Target="slides/slide106.xml"/><Relationship Id="rId113" Type="http://schemas.openxmlformats.org/officeDocument/2006/relationships/slide" Target="slides/slide107.xml"/><Relationship Id="rId114" Type="http://schemas.openxmlformats.org/officeDocument/2006/relationships/slide" Target="slides/slide108.xml"/><Relationship Id="rId115" Type="http://schemas.openxmlformats.org/officeDocument/2006/relationships/slide" Target="slides/slide109.xml"/><Relationship Id="rId116" Type="http://schemas.openxmlformats.org/officeDocument/2006/relationships/slide" Target="slides/slide110.xml"/><Relationship Id="rId117" Type="http://schemas.openxmlformats.org/officeDocument/2006/relationships/slide" Target="slides/slide111.xml"/><Relationship Id="rId118" Type="http://schemas.openxmlformats.org/officeDocument/2006/relationships/slide" Target="slides/slide112.xml"/><Relationship Id="rId119" Type="http://schemas.openxmlformats.org/officeDocument/2006/relationships/slide" Target="slides/slide113.xml"/><Relationship Id="rId12" Type="http://schemas.openxmlformats.org/officeDocument/2006/relationships/slide" Target="slides/slide6.xml"/><Relationship Id="rId120" Type="http://schemas.openxmlformats.org/officeDocument/2006/relationships/slide" Target="slides/slide114.xml"/><Relationship Id="rId121" Type="http://schemas.openxmlformats.org/officeDocument/2006/relationships/slide" Target="slides/slide115.xml"/><Relationship Id="rId122" Type="http://schemas.openxmlformats.org/officeDocument/2006/relationships/slide" Target="slides/slide116.xml"/><Relationship Id="rId123" Type="http://schemas.openxmlformats.org/officeDocument/2006/relationships/slide" Target="slides/slide117.xml"/><Relationship Id="rId124" Type="http://schemas.openxmlformats.org/officeDocument/2006/relationships/slide" Target="slides/slide118.xml"/><Relationship Id="rId125" Type="http://schemas.openxmlformats.org/officeDocument/2006/relationships/slide" Target="slides/slide119.xml"/><Relationship Id="rId126" Type="http://schemas.openxmlformats.org/officeDocument/2006/relationships/slide" Target="slides/slide120.xml"/><Relationship Id="rId127" Type="http://schemas.openxmlformats.org/officeDocument/2006/relationships/slide" Target="slides/slide121.xml"/><Relationship Id="rId128" Type="http://schemas.openxmlformats.org/officeDocument/2006/relationships/slide" Target="slides/slide122.xml"/><Relationship Id="rId129" Type="http://schemas.openxmlformats.org/officeDocument/2006/relationships/slide" Target="slides/slide123.xml"/><Relationship Id="rId13" Type="http://schemas.openxmlformats.org/officeDocument/2006/relationships/slide" Target="slides/slide7.xml"/><Relationship Id="rId130" Type="http://schemas.openxmlformats.org/officeDocument/2006/relationships/slide" Target="slides/slide124.xml"/><Relationship Id="rId131" Type="http://schemas.openxmlformats.org/officeDocument/2006/relationships/slide" Target="slides/slide125.xml"/><Relationship Id="rId132" Type="http://schemas.openxmlformats.org/officeDocument/2006/relationships/slide" Target="slides/slide126.xml"/><Relationship Id="rId133" Type="http://schemas.openxmlformats.org/officeDocument/2006/relationships/slide" Target="slides/slide127.xml"/><Relationship Id="rId134" Type="http://schemas.openxmlformats.org/officeDocument/2006/relationships/slide" Target="slides/slide128.xml"/><Relationship Id="rId135" Type="http://schemas.openxmlformats.org/officeDocument/2006/relationships/slide" Target="slides/slide129.xml"/><Relationship Id="rId136" Type="http://schemas.openxmlformats.org/officeDocument/2006/relationships/slide" Target="slides/slide130.xml"/><Relationship Id="rId137" Type="http://schemas.openxmlformats.org/officeDocument/2006/relationships/slide" Target="slides/slide131.xml"/><Relationship Id="rId138" Type="http://schemas.openxmlformats.org/officeDocument/2006/relationships/slide" Target="slides/slide132.xml"/><Relationship Id="rId139" Type="http://schemas.openxmlformats.org/officeDocument/2006/relationships/slide" Target="slides/slide133.xml"/><Relationship Id="rId14" Type="http://schemas.openxmlformats.org/officeDocument/2006/relationships/slide" Target="slides/slide8.xml"/><Relationship Id="rId140" Type="http://schemas.openxmlformats.org/officeDocument/2006/relationships/slide" Target="slides/slide134.xml"/><Relationship Id="rId141" Type="http://schemas.openxmlformats.org/officeDocument/2006/relationships/slide" Target="slides/slide135.xml"/><Relationship Id="rId142" Type="http://schemas.openxmlformats.org/officeDocument/2006/relationships/slide" Target="slides/slide136.xml"/><Relationship Id="rId143" Type="http://schemas.openxmlformats.org/officeDocument/2006/relationships/slide" Target="slides/slide137.xml"/><Relationship Id="rId144" Type="http://schemas.openxmlformats.org/officeDocument/2006/relationships/slide" Target="slides/slide138.xml"/><Relationship Id="rId145" Type="http://schemas.openxmlformats.org/officeDocument/2006/relationships/slide" Target="slides/slide139.xml"/><Relationship Id="rId146" Type="http://schemas.openxmlformats.org/officeDocument/2006/relationships/slide" Target="slides/slide140.xml"/><Relationship Id="rId147" Type="http://schemas.openxmlformats.org/officeDocument/2006/relationships/slide" Target="slides/slide141.xml"/><Relationship Id="rId148" Type="http://schemas.openxmlformats.org/officeDocument/2006/relationships/slide" Target="slides/slide142.xml"/><Relationship Id="rId149" Type="http://schemas.openxmlformats.org/officeDocument/2006/relationships/slide" Target="slides/slide143.xml"/><Relationship Id="rId15" Type="http://schemas.openxmlformats.org/officeDocument/2006/relationships/slide" Target="slides/slide9.xml"/><Relationship Id="rId150" Type="http://schemas.openxmlformats.org/officeDocument/2006/relationships/slide" Target="slides/slide144.xml"/><Relationship Id="rId151" Type="http://schemas.openxmlformats.org/officeDocument/2006/relationships/slide" Target="slides/slide145.xml"/><Relationship Id="rId152" Type="http://schemas.openxmlformats.org/officeDocument/2006/relationships/slide" Target="slides/slide146.xml"/><Relationship Id="rId153" Type="http://schemas.openxmlformats.org/officeDocument/2006/relationships/slide" Target="slides/slide147.xml"/><Relationship Id="rId154" Type="http://schemas.openxmlformats.org/officeDocument/2006/relationships/slide" Target="slides/slide148.xml"/><Relationship Id="rId155" Type="http://schemas.openxmlformats.org/officeDocument/2006/relationships/slide" Target="slides/slide149.xml"/><Relationship Id="rId156" Type="http://schemas.openxmlformats.org/officeDocument/2006/relationships/slide" Target="slides/slide150.xml"/><Relationship Id="rId157" Type="http://schemas.openxmlformats.org/officeDocument/2006/relationships/slide" Target="slides/slide151.xml"/><Relationship Id="rId158" Type="http://schemas.openxmlformats.org/officeDocument/2006/relationships/slide" Target="slides/slide152.xml"/><Relationship Id="rId159" Type="http://schemas.openxmlformats.org/officeDocument/2006/relationships/slide" Target="slides/slide153.xml"/><Relationship Id="rId16" Type="http://schemas.openxmlformats.org/officeDocument/2006/relationships/slide" Target="slides/slide10.xml"/><Relationship Id="rId160" Type="http://schemas.openxmlformats.org/officeDocument/2006/relationships/slide" Target="slides/slide154.xml"/><Relationship Id="rId161" Type="http://schemas.openxmlformats.org/officeDocument/2006/relationships/slide" Target="slides/slide155.xml"/><Relationship Id="rId162" Type="http://schemas.openxmlformats.org/officeDocument/2006/relationships/slide" Target="slides/slide156.xml"/><Relationship Id="rId163" Type="http://schemas.openxmlformats.org/officeDocument/2006/relationships/slide" Target="slides/slide157.xml"/><Relationship Id="rId164" Type="http://schemas.openxmlformats.org/officeDocument/2006/relationships/slide" Target="slides/slide158.xml"/><Relationship Id="rId165" Type="http://schemas.openxmlformats.org/officeDocument/2006/relationships/slide" Target="slides/slide159.xml"/><Relationship Id="rId166" Type="http://schemas.openxmlformats.org/officeDocument/2006/relationships/slide" Target="slides/slide160.xml"/><Relationship Id="rId167" Type="http://schemas.openxmlformats.org/officeDocument/2006/relationships/slide" Target="slides/slide161.xml"/><Relationship Id="rId168" Type="http://schemas.openxmlformats.org/officeDocument/2006/relationships/slide" Target="slides/slide162.xml"/><Relationship Id="rId169" Type="http://schemas.openxmlformats.org/officeDocument/2006/relationships/slide" Target="slides/slide163.xml"/><Relationship Id="rId17" Type="http://schemas.openxmlformats.org/officeDocument/2006/relationships/slide" Target="slides/slide11.xml"/><Relationship Id="rId170" Type="http://schemas.openxmlformats.org/officeDocument/2006/relationships/slide" Target="slides/slide164.xml"/><Relationship Id="rId171" Type="http://schemas.openxmlformats.org/officeDocument/2006/relationships/slide" Target="slides/slide165.xml"/><Relationship Id="rId172" Type="http://schemas.openxmlformats.org/officeDocument/2006/relationships/slide" Target="slides/slide166.xml"/><Relationship Id="rId173" Type="http://schemas.openxmlformats.org/officeDocument/2006/relationships/slide" Target="slides/slide167.xml"/><Relationship Id="rId174" Type="http://schemas.openxmlformats.org/officeDocument/2006/relationships/slide" Target="slides/slide168.xml"/><Relationship Id="rId175" Type="http://schemas.openxmlformats.org/officeDocument/2006/relationships/slide" Target="slides/slide169.xml"/><Relationship Id="rId176" Type="http://schemas.openxmlformats.org/officeDocument/2006/relationships/slide" Target="slides/slide170.xml"/><Relationship Id="rId177" Type="http://schemas.openxmlformats.org/officeDocument/2006/relationships/slide" Target="slides/slide171.xml"/><Relationship Id="rId178" Type="http://schemas.openxmlformats.org/officeDocument/2006/relationships/slide" Target="slides/slide172.xml"/><Relationship Id="rId179" Type="http://schemas.openxmlformats.org/officeDocument/2006/relationships/slide" Target="slides/slide173.xml"/><Relationship Id="rId18" Type="http://schemas.openxmlformats.org/officeDocument/2006/relationships/slide" Target="slides/slide12.xml"/><Relationship Id="rId180" Type="http://schemas.openxmlformats.org/officeDocument/2006/relationships/slide" Target="slides/slide174.xml"/><Relationship Id="rId181" Type="http://schemas.openxmlformats.org/officeDocument/2006/relationships/slide" Target="slides/slide175.xml"/><Relationship Id="rId182" Type="http://schemas.openxmlformats.org/officeDocument/2006/relationships/slide" Target="slides/slide176.xml"/><Relationship Id="rId183" Type="http://schemas.openxmlformats.org/officeDocument/2006/relationships/slide" Target="slides/slide177.xml"/><Relationship Id="rId184" Type="http://schemas.openxmlformats.org/officeDocument/2006/relationships/slide" Target="slides/slide178.xml"/><Relationship Id="rId185" Type="http://schemas.openxmlformats.org/officeDocument/2006/relationships/slide" Target="slides/slide179.xml"/><Relationship Id="rId186" Type="http://schemas.openxmlformats.org/officeDocument/2006/relationships/slide" Target="slides/slide180.xml"/><Relationship Id="rId187" Type="http://schemas.openxmlformats.org/officeDocument/2006/relationships/slide" Target="slides/slide181.xml"/><Relationship Id="rId188" Type="http://schemas.openxmlformats.org/officeDocument/2006/relationships/slide" Target="slides/slide182.xml"/><Relationship Id="rId189" Type="http://schemas.openxmlformats.org/officeDocument/2006/relationships/slide" Target="slides/slide183.xml"/><Relationship Id="rId19" Type="http://schemas.openxmlformats.org/officeDocument/2006/relationships/slide" Target="slides/slide13.xml"/><Relationship Id="rId190" Type="http://schemas.openxmlformats.org/officeDocument/2006/relationships/slide" Target="slides/slide184.xml"/><Relationship Id="rId191" Type="http://schemas.openxmlformats.org/officeDocument/2006/relationships/slide" Target="slides/slide185.xml"/><Relationship Id="rId192" Type="http://schemas.openxmlformats.org/officeDocument/2006/relationships/slide" Target="slides/slide186.xml"/><Relationship Id="rId193" Type="http://schemas.openxmlformats.org/officeDocument/2006/relationships/slide" Target="slides/slide187.xml"/><Relationship Id="rId194" Type="http://schemas.openxmlformats.org/officeDocument/2006/relationships/slide" Target="slides/slide188.xml"/><Relationship Id="rId195" Type="http://schemas.openxmlformats.org/officeDocument/2006/relationships/slide" Target="slides/slide189.xml"/><Relationship Id="rId196" Type="http://schemas.openxmlformats.org/officeDocument/2006/relationships/slide" Target="slides/slide190.xml"/><Relationship Id="rId197" Type="http://schemas.openxmlformats.org/officeDocument/2006/relationships/slide" Target="slides/slide191.xml"/><Relationship Id="rId198" Type="http://schemas.openxmlformats.org/officeDocument/2006/relationships/slide" Target="slides/slide192.xml"/><Relationship Id="rId199" Type="http://schemas.openxmlformats.org/officeDocument/2006/relationships/slide" Target="slides/slide193.xml"/><Relationship Id="rId2" Type="http://schemas.openxmlformats.org/officeDocument/2006/relationships/printerSettings" Target="printerSettings/printerSettings1.bin"/><Relationship Id="rId20" Type="http://schemas.openxmlformats.org/officeDocument/2006/relationships/slide" Target="slides/slide14.xml"/><Relationship Id="rId200" Type="http://schemas.openxmlformats.org/officeDocument/2006/relationships/slide" Target="slides/slide194.xml"/><Relationship Id="rId201" Type="http://schemas.openxmlformats.org/officeDocument/2006/relationships/slide" Target="slides/slide195.xml"/><Relationship Id="rId202" Type="http://schemas.openxmlformats.org/officeDocument/2006/relationships/slide" Target="slides/slide196.xml"/><Relationship Id="rId203" Type="http://schemas.openxmlformats.org/officeDocument/2006/relationships/slide" Target="slides/slide197.xml"/><Relationship Id="rId204" Type="http://schemas.openxmlformats.org/officeDocument/2006/relationships/slide" Target="slides/slide198.xml"/><Relationship Id="rId205" Type="http://schemas.openxmlformats.org/officeDocument/2006/relationships/slide" Target="slides/slide199.xml"/><Relationship Id="rId206" Type="http://schemas.openxmlformats.org/officeDocument/2006/relationships/slide" Target="slides/slide200.xml"/><Relationship Id="rId207" Type="http://schemas.openxmlformats.org/officeDocument/2006/relationships/slide" Target="slides/slide201.xml"/><Relationship Id="rId208" Type="http://schemas.openxmlformats.org/officeDocument/2006/relationships/slide" Target="slides/slide202.xml"/><Relationship Id="rId209" Type="http://schemas.openxmlformats.org/officeDocument/2006/relationships/slide" Target="slides/slide203.xml"/><Relationship Id="rId21" Type="http://schemas.openxmlformats.org/officeDocument/2006/relationships/slide" Target="slides/slide15.xml"/><Relationship Id="rId210" Type="http://schemas.openxmlformats.org/officeDocument/2006/relationships/slide" Target="slides/slide204.xml"/><Relationship Id="rId211" Type="http://schemas.openxmlformats.org/officeDocument/2006/relationships/slide" Target="slides/slide205.xml"/><Relationship Id="rId212" Type="http://schemas.openxmlformats.org/officeDocument/2006/relationships/slide" Target="slides/slide206.xml"/><Relationship Id="rId213" Type="http://schemas.openxmlformats.org/officeDocument/2006/relationships/slide" Target="slides/slide207.xml"/><Relationship Id="rId214" Type="http://schemas.openxmlformats.org/officeDocument/2006/relationships/slide" Target="slides/slide208.xml"/><Relationship Id="rId215" Type="http://schemas.openxmlformats.org/officeDocument/2006/relationships/slide" Target="slides/slide209.xml"/><Relationship Id="rId216" Type="http://schemas.openxmlformats.org/officeDocument/2006/relationships/slide" Target="slides/slide210.xml"/><Relationship Id="rId217" Type="http://schemas.openxmlformats.org/officeDocument/2006/relationships/slide" Target="slides/slide211.xml"/><Relationship Id="rId218" Type="http://schemas.openxmlformats.org/officeDocument/2006/relationships/slide" Target="slides/slide212.xml"/><Relationship Id="rId219" Type="http://schemas.openxmlformats.org/officeDocument/2006/relationships/slide" Target="slides/slide213.xml"/><Relationship Id="rId22" Type="http://schemas.openxmlformats.org/officeDocument/2006/relationships/slide" Target="slides/slide16.xml"/><Relationship Id="rId220" Type="http://schemas.openxmlformats.org/officeDocument/2006/relationships/slide" Target="slides/slide214.xml"/><Relationship Id="rId221" Type="http://schemas.openxmlformats.org/officeDocument/2006/relationships/slide" Target="slides/slide215.xml"/><Relationship Id="rId222" Type="http://schemas.openxmlformats.org/officeDocument/2006/relationships/slide" Target="slides/slide216.xml"/><Relationship Id="rId223" Type="http://schemas.openxmlformats.org/officeDocument/2006/relationships/slide" Target="slides/slide217.xml"/><Relationship Id="rId224" Type="http://schemas.openxmlformats.org/officeDocument/2006/relationships/slide" Target="slides/slide218.xml"/><Relationship Id="rId225" Type="http://schemas.openxmlformats.org/officeDocument/2006/relationships/slide" Target="slides/slide219.xml"/><Relationship Id="rId226" Type="http://schemas.openxmlformats.org/officeDocument/2006/relationships/slide" Target="slides/slide220.xml"/><Relationship Id="rId227" Type="http://schemas.openxmlformats.org/officeDocument/2006/relationships/slide" Target="slides/slide221.xml"/><Relationship Id="rId228" Type="http://schemas.openxmlformats.org/officeDocument/2006/relationships/slide" Target="slides/slide222.xml"/><Relationship Id="rId229" Type="http://schemas.openxmlformats.org/officeDocument/2006/relationships/slide" Target="slides/slide223.xml"/><Relationship Id="rId23" Type="http://schemas.openxmlformats.org/officeDocument/2006/relationships/slide" Target="slides/slide17.xml"/><Relationship Id="rId230" Type="http://schemas.openxmlformats.org/officeDocument/2006/relationships/slide" Target="slides/slide224.xml"/><Relationship Id="rId231" Type="http://schemas.openxmlformats.org/officeDocument/2006/relationships/slide" Target="slides/slide225.xml"/><Relationship Id="rId232" Type="http://schemas.openxmlformats.org/officeDocument/2006/relationships/slide" Target="slides/slide226.xml"/><Relationship Id="rId233" Type="http://schemas.openxmlformats.org/officeDocument/2006/relationships/slide" Target="slides/slide227.xml"/><Relationship Id="rId234" Type="http://schemas.openxmlformats.org/officeDocument/2006/relationships/slide" Target="slides/slide228.xml"/><Relationship Id="rId235" Type="http://schemas.openxmlformats.org/officeDocument/2006/relationships/slide" Target="slides/slide229.xml"/><Relationship Id="rId236" Type="http://schemas.openxmlformats.org/officeDocument/2006/relationships/slide" Target="slides/slide230.xml"/><Relationship Id="rId237" Type="http://schemas.openxmlformats.org/officeDocument/2006/relationships/slide" Target="slides/slide231.xml"/><Relationship Id="rId238" Type="http://schemas.openxmlformats.org/officeDocument/2006/relationships/slide" Target="slides/slide232.xml"/><Relationship Id="rId239" Type="http://schemas.openxmlformats.org/officeDocument/2006/relationships/slide" Target="slides/slide233.xml"/><Relationship Id="rId24" Type="http://schemas.openxmlformats.org/officeDocument/2006/relationships/slide" Target="slides/slide18.xml"/><Relationship Id="rId240" Type="http://schemas.openxmlformats.org/officeDocument/2006/relationships/slide" Target="slides/slide234.xml"/><Relationship Id="rId241" Type="http://schemas.openxmlformats.org/officeDocument/2006/relationships/slide" Target="slides/slide235.xml"/><Relationship Id="rId242" Type="http://schemas.openxmlformats.org/officeDocument/2006/relationships/slide" Target="slides/slide236.xml"/><Relationship Id="rId243" Type="http://schemas.openxmlformats.org/officeDocument/2006/relationships/slide" Target="slides/slide237.xml"/><Relationship Id="rId244" Type="http://schemas.openxmlformats.org/officeDocument/2006/relationships/slide" Target="slides/slide238.xml"/><Relationship Id="rId245" Type="http://schemas.openxmlformats.org/officeDocument/2006/relationships/slide" Target="slides/slide239.xml"/><Relationship Id="rId246" Type="http://schemas.openxmlformats.org/officeDocument/2006/relationships/slide" Target="slides/slide240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" Type="http://schemas.openxmlformats.org/officeDocument/2006/relationships/presProps" Target="presProps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" Type="http://schemas.openxmlformats.org/officeDocument/2006/relationships/viewProps" Target="viewProps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Relationship Id="rId49" Type="http://schemas.openxmlformats.org/officeDocument/2006/relationships/slide" Target="slides/slide43.xml"/><Relationship Id="rId5" Type="http://schemas.openxmlformats.org/officeDocument/2006/relationships/theme" Target="theme/theme1.xml"/><Relationship Id="rId50" Type="http://schemas.openxmlformats.org/officeDocument/2006/relationships/slide" Target="slides/slide44.xml"/><Relationship Id="rId51" Type="http://schemas.openxmlformats.org/officeDocument/2006/relationships/slide" Target="slides/slide45.xml"/><Relationship Id="rId52" Type="http://schemas.openxmlformats.org/officeDocument/2006/relationships/slide" Target="slides/slide46.xml"/><Relationship Id="rId53" Type="http://schemas.openxmlformats.org/officeDocument/2006/relationships/slide" Target="slides/slide47.xml"/><Relationship Id="rId54" Type="http://schemas.openxmlformats.org/officeDocument/2006/relationships/slide" Target="slides/slide48.xml"/><Relationship Id="rId55" Type="http://schemas.openxmlformats.org/officeDocument/2006/relationships/slide" Target="slides/slide49.xml"/><Relationship Id="rId56" Type="http://schemas.openxmlformats.org/officeDocument/2006/relationships/slide" Target="slides/slide50.xml"/><Relationship Id="rId57" Type="http://schemas.openxmlformats.org/officeDocument/2006/relationships/slide" Target="slides/slide51.xml"/><Relationship Id="rId58" Type="http://schemas.openxmlformats.org/officeDocument/2006/relationships/slide" Target="slides/slide52.xml"/><Relationship Id="rId59" Type="http://schemas.openxmlformats.org/officeDocument/2006/relationships/slide" Target="slides/slide53.xml"/><Relationship Id="rId6" Type="http://schemas.openxmlformats.org/officeDocument/2006/relationships/tableStyles" Target="tableStyles.xml"/><Relationship Id="rId60" Type="http://schemas.openxmlformats.org/officeDocument/2006/relationships/slide" Target="slides/slide54.xml"/><Relationship Id="rId61" Type="http://schemas.openxmlformats.org/officeDocument/2006/relationships/slide" Target="slides/slide55.xml"/><Relationship Id="rId62" Type="http://schemas.openxmlformats.org/officeDocument/2006/relationships/slide" Target="slides/slide56.xml"/><Relationship Id="rId63" Type="http://schemas.openxmlformats.org/officeDocument/2006/relationships/slide" Target="slides/slide57.xml"/><Relationship Id="rId64" Type="http://schemas.openxmlformats.org/officeDocument/2006/relationships/slide" Target="slides/slide58.xml"/><Relationship Id="rId65" Type="http://schemas.openxmlformats.org/officeDocument/2006/relationships/slide" Target="slides/slide59.xml"/><Relationship Id="rId66" Type="http://schemas.openxmlformats.org/officeDocument/2006/relationships/slide" Target="slides/slide60.xml"/><Relationship Id="rId67" Type="http://schemas.openxmlformats.org/officeDocument/2006/relationships/slide" Target="slides/slide61.xml"/><Relationship Id="rId68" Type="http://schemas.openxmlformats.org/officeDocument/2006/relationships/slide" Target="slides/slide62.xml"/><Relationship Id="rId69" Type="http://schemas.openxmlformats.org/officeDocument/2006/relationships/slide" Target="slides/slide63.xml"/><Relationship Id="rId7" Type="http://schemas.openxmlformats.org/officeDocument/2006/relationships/slide" Target="slides/slide1.xml"/><Relationship Id="rId70" Type="http://schemas.openxmlformats.org/officeDocument/2006/relationships/slide" Target="slides/slide64.xml"/><Relationship Id="rId71" Type="http://schemas.openxmlformats.org/officeDocument/2006/relationships/slide" Target="slides/slide65.xml"/><Relationship Id="rId72" Type="http://schemas.openxmlformats.org/officeDocument/2006/relationships/slide" Target="slides/slide66.xml"/><Relationship Id="rId73" Type="http://schemas.openxmlformats.org/officeDocument/2006/relationships/slide" Target="slides/slide67.xml"/><Relationship Id="rId74" Type="http://schemas.openxmlformats.org/officeDocument/2006/relationships/slide" Target="slides/slide68.xml"/><Relationship Id="rId75" Type="http://schemas.openxmlformats.org/officeDocument/2006/relationships/slide" Target="slides/slide69.xml"/><Relationship Id="rId76" Type="http://schemas.openxmlformats.org/officeDocument/2006/relationships/slide" Target="slides/slide70.xml"/><Relationship Id="rId77" Type="http://schemas.openxmlformats.org/officeDocument/2006/relationships/slide" Target="slides/slide71.xml"/><Relationship Id="rId78" Type="http://schemas.openxmlformats.org/officeDocument/2006/relationships/slide" Target="slides/slide72.xml"/><Relationship Id="rId79" Type="http://schemas.openxmlformats.org/officeDocument/2006/relationships/slide" Target="slides/slide73.xml"/><Relationship Id="rId8" Type="http://schemas.openxmlformats.org/officeDocument/2006/relationships/slide" Target="slides/slide2.xml"/><Relationship Id="rId80" Type="http://schemas.openxmlformats.org/officeDocument/2006/relationships/slide" Target="slides/slide74.xml"/><Relationship Id="rId81" Type="http://schemas.openxmlformats.org/officeDocument/2006/relationships/slide" Target="slides/slide75.xml"/><Relationship Id="rId82" Type="http://schemas.openxmlformats.org/officeDocument/2006/relationships/slide" Target="slides/slide76.xml"/><Relationship Id="rId83" Type="http://schemas.openxmlformats.org/officeDocument/2006/relationships/slide" Target="slides/slide77.xml"/><Relationship Id="rId84" Type="http://schemas.openxmlformats.org/officeDocument/2006/relationships/slide" Target="slides/slide78.xml"/><Relationship Id="rId85" Type="http://schemas.openxmlformats.org/officeDocument/2006/relationships/slide" Target="slides/slide79.xml"/><Relationship Id="rId86" Type="http://schemas.openxmlformats.org/officeDocument/2006/relationships/slide" Target="slides/slide80.xml"/><Relationship Id="rId87" Type="http://schemas.openxmlformats.org/officeDocument/2006/relationships/slide" Target="slides/slide81.xml"/><Relationship Id="rId88" Type="http://schemas.openxmlformats.org/officeDocument/2006/relationships/slide" Target="slides/slide82.xml"/><Relationship Id="rId89" Type="http://schemas.openxmlformats.org/officeDocument/2006/relationships/slide" Target="slides/slide83.xml"/><Relationship Id="rId9" Type="http://schemas.openxmlformats.org/officeDocument/2006/relationships/slide" Target="slides/slide3.xml"/><Relationship Id="rId90" Type="http://schemas.openxmlformats.org/officeDocument/2006/relationships/slide" Target="slides/slide84.xml"/><Relationship Id="rId91" Type="http://schemas.openxmlformats.org/officeDocument/2006/relationships/slide" Target="slides/slide85.xml"/><Relationship Id="rId92" Type="http://schemas.openxmlformats.org/officeDocument/2006/relationships/slide" Target="slides/slide86.xml"/><Relationship Id="rId93" Type="http://schemas.openxmlformats.org/officeDocument/2006/relationships/slide" Target="slides/slide87.xml"/><Relationship Id="rId94" Type="http://schemas.openxmlformats.org/officeDocument/2006/relationships/slide" Target="slides/slide88.xml"/><Relationship Id="rId95" Type="http://schemas.openxmlformats.org/officeDocument/2006/relationships/slide" Target="slides/slide89.xml"/><Relationship Id="rId96" Type="http://schemas.openxmlformats.org/officeDocument/2006/relationships/slide" Target="slides/slide90.xml"/><Relationship Id="rId97" Type="http://schemas.openxmlformats.org/officeDocument/2006/relationships/slide" Target="slides/slide91.xml"/><Relationship Id="rId98" Type="http://schemas.openxmlformats.org/officeDocument/2006/relationships/slide" Target="slides/slide92.xml"/><Relationship Id="rId99" Type="http://schemas.openxmlformats.org/officeDocument/2006/relationships/slide" Target="slides/slide93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jpg"/></Relationships>
</file>

<file path=ppt/slides/_rels/slide1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0.jpg"/></Relationships>
</file>

<file path=ppt/slides/_rels/slide1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1.jpg"/></Relationships>
</file>

<file path=ppt/slides/_rels/slide1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2.jpg"/></Relationships>
</file>

<file path=ppt/slides/_rels/slide1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3.jpg"/></Relationships>
</file>

<file path=ppt/slides/_rels/slide1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4.jpg"/></Relationships>
</file>

<file path=ppt/slides/_rels/slide1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5.jpg"/></Relationships>
</file>

<file path=ppt/slides/_rels/slide1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6.jpg"/></Relationships>
</file>

<file path=ppt/slides/_rels/slide1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7.jpg"/></Relationships>
</file>

<file path=ppt/slides/_rels/slide1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8.jpg"/></Relationships>
</file>

<file path=ppt/slides/_rels/slide1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9.jp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jpg"/></Relationships>
</file>

<file path=ppt/slides/_rels/slide1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0.jpg"/></Relationships>
</file>

<file path=ppt/slides/_rels/slide1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1.jpg"/></Relationships>
</file>

<file path=ppt/slides/_rels/slide1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2.jpg"/></Relationships>
</file>

<file path=ppt/slides/_rels/slide1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3.jpg"/></Relationships>
</file>

<file path=ppt/slides/_rels/slide1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4.jpg"/></Relationships>
</file>

<file path=ppt/slides/_rels/slide1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5.jpg"/></Relationships>
</file>

<file path=ppt/slides/_rels/slide1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6.jpg"/></Relationships>
</file>

<file path=ppt/slides/_rels/slide1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7.jpg"/></Relationships>
</file>

<file path=ppt/slides/_rels/slide1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8.jpg"/></Relationships>
</file>

<file path=ppt/slides/_rels/slide1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9.jp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jpg"/></Relationships>
</file>

<file path=ppt/slides/_rels/slide1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0.jpg"/></Relationships>
</file>

<file path=ppt/slides/_rels/slide1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1.jpg"/></Relationships>
</file>

<file path=ppt/slides/_rels/slide1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2.jpg"/></Relationships>
</file>

<file path=ppt/slides/_rels/slide1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3.jpg"/></Relationships>
</file>

<file path=ppt/slides/_rels/slide1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4.jpg"/></Relationships>
</file>

<file path=ppt/slides/_rels/slide1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5.jpg"/></Relationships>
</file>

<file path=ppt/slides/_rels/slide1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6.jpg"/></Relationships>
</file>

<file path=ppt/slides/_rels/slide1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7.jpg"/></Relationships>
</file>

<file path=ppt/slides/_rels/slide1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8.jpg"/></Relationships>
</file>

<file path=ppt/slides/_rels/slide1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9.jp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jpg"/></Relationships>
</file>

<file path=ppt/slides/_rels/slide1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0.jpg"/></Relationships>
</file>

<file path=ppt/slides/_rels/slide1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1.jpg"/></Relationships>
</file>

<file path=ppt/slides/_rels/slide1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2.jpg"/></Relationships>
</file>

<file path=ppt/slides/_rels/slide1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3.jpg"/></Relationships>
</file>

<file path=ppt/slides/_rels/slide1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4.jpg"/></Relationships>
</file>

<file path=ppt/slides/_rels/slide1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5.jpg"/></Relationships>
</file>

<file path=ppt/slides/_rels/slide1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6.jpg"/></Relationships>
</file>

<file path=ppt/slides/_rels/slide1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7.jpg"/></Relationships>
</file>

<file path=ppt/slides/_rels/slide1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8.jpg"/></Relationships>
</file>

<file path=ppt/slides/_rels/slide1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9.jp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jpg"/></Relationships>
</file>

<file path=ppt/slides/_rels/slide1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0.jpg"/></Relationships>
</file>

<file path=ppt/slides/_rels/slide1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1.jpg"/></Relationships>
</file>

<file path=ppt/slides/_rels/slide1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2.jpg"/></Relationships>
</file>

<file path=ppt/slides/_rels/slide1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3.jpg"/></Relationships>
</file>

<file path=ppt/slides/_rels/slide1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4.jpg"/></Relationships>
</file>

<file path=ppt/slides/_rels/slide1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5.jpg"/></Relationships>
</file>

<file path=ppt/slides/_rels/slide1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6.jpg"/></Relationships>
</file>

<file path=ppt/slides/_rels/slide1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7.jpg"/></Relationships>
</file>

<file path=ppt/slides/_rels/slide1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8.jpg"/></Relationships>
</file>

<file path=ppt/slides/_rels/slide1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9.jp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jpg"/></Relationships>
</file>

<file path=ppt/slides/_rels/slide1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0.jpg"/></Relationships>
</file>

<file path=ppt/slides/_rels/slide1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1.jpg"/></Relationships>
</file>

<file path=ppt/slides/_rels/slide1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2.jpg"/></Relationships>
</file>

<file path=ppt/slides/_rels/slide1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3.jpg"/></Relationships>
</file>

<file path=ppt/slides/_rels/slide1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4.jpg"/></Relationships>
</file>

<file path=ppt/slides/_rels/slide1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5.jpg"/></Relationships>
</file>

<file path=ppt/slides/_rels/slide1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6.jpg"/></Relationships>
</file>

<file path=ppt/slides/_rels/slide1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7.jpg"/></Relationships>
</file>

<file path=ppt/slides/_rels/slide1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8.jpg"/></Relationships>
</file>

<file path=ppt/slides/_rels/slide1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9.jp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jpg"/></Relationships>
</file>

<file path=ppt/slides/_rels/slide1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0.jpg"/></Relationships>
</file>

<file path=ppt/slides/_rels/slide1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1.jpg"/></Relationships>
</file>

<file path=ppt/slides/_rels/slide1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2.jpg"/></Relationships>
</file>

<file path=ppt/slides/_rels/slide1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3.jpg"/></Relationships>
</file>

<file path=ppt/slides/_rels/slide1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4.jpg"/></Relationships>
</file>

<file path=ppt/slides/_rels/slide1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5.jpg"/></Relationships>
</file>

<file path=ppt/slides/_rels/slide1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6.jpg"/></Relationships>
</file>

<file path=ppt/slides/_rels/slide1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7.jpg"/></Relationships>
</file>

<file path=ppt/slides/_rels/slide1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8.jpg"/></Relationships>
</file>

<file path=ppt/slides/_rels/slide1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9.jp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jpg"/></Relationships>
</file>

<file path=ppt/slides/_rels/slide1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0.jpg"/></Relationships>
</file>

<file path=ppt/slides/_rels/slide1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1.jpg"/></Relationships>
</file>

<file path=ppt/slides/_rels/slide1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2.jpg"/></Relationships>
</file>

<file path=ppt/slides/_rels/slide1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3.jpg"/></Relationships>
</file>

<file path=ppt/slides/_rels/slide1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4.jpg"/></Relationships>
</file>

<file path=ppt/slides/_rels/slide1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5.jpg"/></Relationships>
</file>

<file path=ppt/slides/_rels/slide1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6.jpg"/></Relationships>
</file>

<file path=ppt/slides/_rels/slide1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7.jpg"/></Relationships>
</file>

<file path=ppt/slides/_rels/slide1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8.jpg"/></Relationships>
</file>

<file path=ppt/slides/_rels/slide1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9.jp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jpg"/></Relationships>
</file>

<file path=ppt/slides/_rels/slide1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0.jpg"/></Relationships>
</file>

<file path=ppt/slides/_rels/slide1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1.jpg"/></Relationships>
</file>

<file path=ppt/slides/_rels/slide1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2.jpg"/></Relationships>
</file>

<file path=ppt/slides/_rels/slide1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3.jpg"/></Relationships>
</file>

<file path=ppt/slides/_rels/slide1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4.jpg"/></Relationships>
</file>

<file path=ppt/slides/_rels/slide1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5.jpg"/></Relationships>
</file>

<file path=ppt/slides/_rels/slide1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6.jpg"/></Relationships>
</file>

<file path=ppt/slides/_rels/slide1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7.jpg"/></Relationships>
</file>

<file path=ppt/slides/_rels/slide1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8.jpg"/></Relationships>
</file>

<file path=ppt/slides/_rels/slide1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9.jp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jpg"/></Relationships>
</file>

<file path=ppt/slides/_rels/slide1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0.jpg"/></Relationships>
</file>

<file path=ppt/slides/_rels/slide1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1.jpg"/></Relationships>
</file>

<file path=ppt/slides/_rels/slide1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2.jpg"/></Relationships>
</file>

<file path=ppt/slides/_rels/slide1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3.jpg"/></Relationships>
</file>

<file path=ppt/slides/_rels/slide1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4.jpg"/></Relationships>
</file>

<file path=ppt/slides/_rels/slide1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5.jpg"/></Relationships>
</file>

<file path=ppt/slides/_rels/slide1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6.jpg"/></Relationships>
</file>

<file path=ppt/slides/_rels/slide1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7.jpg"/></Relationships>
</file>

<file path=ppt/slides/_rels/slide1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8.jpg"/></Relationships>
</file>

<file path=ppt/slides/_rels/slide1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9.jp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jpg"/></Relationships>
</file>

<file path=ppt/slides/_rels/slide2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0.jpg"/></Relationships>
</file>

<file path=ppt/slides/_rels/slide2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1.jpg"/></Relationships>
</file>

<file path=ppt/slides/_rels/slide2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2.jpg"/></Relationships>
</file>

<file path=ppt/slides/_rels/slide2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3.jpg"/></Relationships>
</file>

<file path=ppt/slides/_rels/slide2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4.jpg"/></Relationships>
</file>

<file path=ppt/slides/_rels/slide2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5.jpg"/></Relationships>
</file>

<file path=ppt/slides/_rels/slide2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6.jpg"/></Relationships>
</file>

<file path=ppt/slides/_rels/slide2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7.jpg"/></Relationships>
</file>

<file path=ppt/slides/_rels/slide2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8.jpg"/></Relationships>
</file>

<file path=ppt/slides/_rels/slide2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9.jp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jpg"/></Relationships>
</file>

<file path=ppt/slides/_rels/slide2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0.jpg"/></Relationships>
</file>

<file path=ppt/slides/_rels/slide2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1.jpg"/></Relationships>
</file>

<file path=ppt/slides/_rels/slide2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2.jpg"/></Relationships>
</file>

<file path=ppt/slides/_rels/slide2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3.jpg"/></Relationships>
</file>

<file path=ppt/slides/_rels/slide2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4.jpg"/></Relationships>
</file>

<file path=ppt/slides/_rels/slide2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5.jpg"/></Relationships>
</file>

<file path=ppt/slides/_rels/slide2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6.jpg"/></Relationships>
</file>

<file path=ppt/slides/_rels/slide2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7.jpg"/></Relationships>
</file>

<file path=ppt/slides/_rels/slide2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8.jpg"/></Relationships>
</file>

<file path=ppt/slides/_rels/slide2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9.jp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jpg"/></Relationships>
</file>

<file path=ppt/slides/_rels/slide2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0.jpg"/></Relationships>
</file>

<file path=ppt/slides/_rels/slide2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1.jpg"/></Relationships>
</file>

<file path=ppt/slides/_rels/slide2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2.jpg"/></Relationships>
</file>

<file path=ppt/slides/_rels/slide2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3.jpg"/></Relationships>
</file>

<file path=ppt/slides/_rels/slide2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4.jpg"/></Relationships>
</file>

<file path=ppt/slides/_rels/slide2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5.jpg"/></Relationships>
</file>

<file path=ppt/slides/_rels/slide2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6.jpg"/></Relationships>
</file>

<file path=ppt/slides/_rels/slide2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7.jpg"/></Relationships>
</file>

<file path=ppt/slides/_rels/slide2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8.jpg"/></Relationships>
</file>

<file path=ppt/slides/_rels/slide2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9.jp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jpg"/></Relationships>
</file>

<file path=ppt/slides/_rels/slide2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0.jpg"/></Relationships>
</file>

<file path=ppt/slides/_rels/slide2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1.jpg"/></Relationships>
</file>

<file path=ppt/slides/_rels/slide2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2.jpg"/></Relationships>
</file>

<file path=ppt/slides/_rels/slide2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3.jpg"/></Relationships>
</file>

<file path=ppt/slides/_rels/slide2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4.jpg"/></Relationships>
</file>

<file path=ppt/slides/_rels/slide2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5.jpg"/></Relationships>
</file>

<file path=ppt/slides/_rels/slide2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6.jpg"/></Relationships>
</file>

<file path=ppt/slides/_rels/slide2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7.jpg"/></Relationships>
</file>

<file path=ppt/slides/_rels/slide2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8.jpg"/></Relationships>
</file>

<file path=ppt/slides/_rels/slide2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9.jp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jpg"/></Relationships>
</file>

<file path=ppt/slides/_rels/slide2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0.jp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jp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jp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jp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jp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jp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jp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jp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jp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jp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jp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jp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jp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.jp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.jp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8.jp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9.jp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jp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0.jp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.jpg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2.jpg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.jpg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4.jpg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5.jpg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6.jpg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7.jpg"/></Relationships>
</file>

<file path=ppt/slides/_rels/slide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8.jpg"/></Relationships>
</file>

<file path=ppt/slides/_rels/slide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9.jp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jpg"/></Relationships>
</file>

<file path=ppt/slides/_rels/slide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0.jpg"/></Relationships>
</file>

<file path=ppt/slides/_rels/slide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1.jpg"/></Relationships>
</file>

<file path=ppt/slides/_rels/slide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2.jpg"/></Relationships>
</file>

<file path=ppt/slides/_rels/slide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3.jpg"/></Relationships>
</file>

<file path=ppt/slides/_rels/slide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4.jpg"/></Relationships>
</file>

<file path=ppt/slides/_rels/slide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5.jpg"/></Relationships>
</file>

<file path=ppt/slides/_rels/slide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6.jpg"/></Relationships>
</file>

<file path=ppt/slides/_rels/slide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7.jpg"/></Relationships>
</file>

<file path=ppt/slides/_rels/slide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8.jpg"/></Relationships>
</file>

<file path=ppt/slides/_rels/slide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9.jp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jpg"/></Relationships>
</file>

<file path=ppt/slides/_rels/slide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0.jpg"/></Relationships>
</file>

<file path=ppt/slides/_rels/slide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1.jpg"/></Relationships>
</file>

<file path=ppt/slides/_rels/slide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2.jpg"/></Relationships>
</file>

<file path=ppt/slides/_rels/slide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3.jpg"/></Relationships>
</file>

<file path=ppt/slides/_rels/slide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4.jpg"/></Relationships>
</file>

<file path=ppt/slides/_rels/slide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5.jpg"/></Relationships>
</file>

<file path=ppt/slides/_rels/slide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6.jpg"/></Relationships>
</file>

<file path=ppt/slides/_rels/slide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7.jpg"/></Relationships>
</file>

<file path=ppt/slides/_rels/slide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8.jpg"/></Relationships>
</file>

<file path=ppt/slides/_rels/slide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9.jp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jpg"/></Relationships>
</file>

<file path=ppt/slides/_rels/slide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0.jpg"/></Relationships>
</file>

<file path=ppt/slides/_rels/slide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1.jpg"/></Relationships>
</file>

<file path=ppt/slides/_rels/slide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2.jpg"/></Relationships>
</file>

<file path=ppt/slides/_rels/slide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3.jpg"/></Relationships>
</file>

<file path=ppt/slides/_rels/slide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4.jpg"/></Relationships>
</file>

<file path=ppt/slides/_rels/slide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5.jpg"/></Relationships>
</file>

<file path=ppt/slides/_rels/slide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6.jpg"/></Relationships>
</file>

<file path=ppt/slides/_rels/slide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7.jpg"/></Relationships>
</file>

<file path=ppt/slides/_rels/slide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8.jpg"/></Relationships>
</file>

<file path=ppt/slides/_rels/slide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9.jp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jpg"/></Relationships>
</file>

<file path=ppt/slides/_rels/slide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0.jpg"/></Relationships>
</file>

<file path=ppt/slides/_rels/slide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1.jpg"/></Relationships>
</file>

<file path=ppt/slides/_rels/slide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2.jpg"/></Relationships>
</file>

<file path=ppt/slides/_rels/slide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3.jpg"/></Relationships>
</file>

<file path=ppt/slides/_rels/slide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4.jpg"/></Relationships>
</file>

<file path=ppt/slides/_rels/slide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5.jpg"/></Relationships>
</file>

<file path=ppt/slides/_rels/slide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6.jpg"/></Relationships>
</file>

<file path=ppt/slides/_rels/slide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7.jpg"/></Relationships>
</file>

<file path=ppt/slides/_rels/slide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8.jpg"/></Relationships>
</file>

<file path=ppt/slides/_rels/slide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9.jp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jpg"/></Relationships>
</file>

<file path=ppt/slides/_rels/slide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0.jpg"/></Relationships>
</file>

<file path=ppt/slides/_rels/slide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1.jpg"/></Relationships>
</file>

<file path=ppt/slides/_rels/slide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2.jpg"/></Relationships>
</file>

<file path=ppt/slides/_rels/slide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3.jpg"/></Relationships>
</file>

<file path=ppt/slides/_rels/slide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4.jpg"/></Relationships>
</file>

<file path=ppt/slides/_rels/slide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5.jpg"/></Relationships>
</file>

<file path=ppt/slides/_rels/slide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6.jpg"/></Relationships>
</file>

<file path=ppt/slides/_rels/slide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7.jpg"/></Relationships>
</file>

<file path=ppt/slides/_rels/slide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8.jpg"/></Relationships>
</file>

<file path=ppt/slides/_rels/slide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9.jp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240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16256000" cy="9144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497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16256000" cy="9144000"/>
          </a:xfrm>
          <a:prstGeom prst="rect">
            <a:avLst/>
          </a:prstGeom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0161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16256000" cy="9144000"/>
          </a:xfrm>
          <a:prstGeom prst="rect">
            <a:avLst/>
          </a:prstGeom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0209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16256000" cy="9144000"/>
          </a:xfrm>
          <a:prstGeom prst="rect">
            <a:avLst/>
          </a:prstGeom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0422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16256000" cy="9144000"/>
          </a:xfrm>
          <a:prstGeom prst="rect">
            <a:avLst/>
          </a:prstGeom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0617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16256000" cy="9144000"/>
          </a:xfrm>
          <a:prstGeom prst="rect">
            <a:avLst/>
          </a:prstGeom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0643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16256000" cy="9144000"/>
          </a:xfrm>
          <a:prstGeom prst="rect">
            <a:avLst/>
          </a:prstGeom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0769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16256000" cy="9144000"/>
          </a:xfrm>
          <a:prstGeom prst="rect">
            <a:avLst/>
          </a:prstGeom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0803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16256000" cy="9144000"/>
          </a:xfrm>
          <a:prstGeom prst="rect">
            <a:avLst/>
          </a:prstGeom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0921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16256000" cy="9144000"/>
          </a:xfrm>
          <a:prstGeom prst="rect">
            <a:avLst/>
          </a:prstGeom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0947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16256000" cy="9144000"/>
          </a:xfrm>
          <a:prstGeom prst="rect">
            <a:avLst/>
          </a:prstGeom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1073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16256000" cy="9144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568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16256000" cy="9144000"/>
          </a:xfrm>
          <a:prstGeom prst="rect">
            <a:avLst/>
          </a:prstGeom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1160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16256000" cy="9144000"/>
          </a:xfrm>
          <a:prstGeom prst="rect">
            <a:avLst/>
          </a:prstGeom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1225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16256000" cy="9144000"/>
          </a:xfrm>
          <a:prstGeom prst="rect">
            <a:avLst/>
          </a:prstGeom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1520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16256000" cy="9144000"/>
          </a:xfrm>
          <a:prstGeom prst="rect">
            <a:avLst/>
          </a:prstGeom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1529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16256000" cy="9144000"/>
          </a:xfrm>
          <a:prstGeom prst="rect">
            <a:avLst/>
          </a:prstGeom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1681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16256000" cy="9144000"/>
          </a:xfrm>
          <a:prstGeom prst="rect">
            <a:avLst/>
          </a:prstGeom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1784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16256000" cy="9144000"/>
          </a:xfrm>
          <a:prstGeom prst="rect">
            <a:avLst/>
          </a:prstGeom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1833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16256000" cy="9144000"/>
          </a:xfrm>
          <a:prstGeom prst="rect">
            <a:avLst/>
          </a:prstGeom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1943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16256000" cy="9144000"/>
          </a:xfrm>
          <a:prstGeom prst="rect">
            <a:avLst/>
          </a:prstGeom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1985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16256000" cy="9144000"/>
          </a:xfrm>
          <a:prstGeom prst="rect">
            <a:avLst/>
          </a:prstGeom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2018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16256000" cy="9144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754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16256000" cy="9144000"/>
          </a:xfrm>
          <a:prstGeom prst="rect">
            <a:avLst/>
          </a:prstGeom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2115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16256000" cy="9144000"/>
          </a:xfrm>
          <a:prstGeom prst="rect">
            <a:avLst/>
          </a:prstGeom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2137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16256000" cy="9144000"/>
          </a:xfrm>
          <a:prstGeom prst="rect">
            <a:avLst/>
          </a:prstGeom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2289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16256000" cy="9144000"/>
          </a:xfrm>
          <a:prstGeom prst="rect">
            <a:avLst/>
          </a:prstGeom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2342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16256000" cy="9144000"/>
          </a:xfrm>
          <a:prstGeom prst="rect">
            <a:avLst/>
          </a:prstGeom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2420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16256000" cy="9144000"/>
          </a:xfrm>
          <a:prstGeom prst="rect">
            <a:avLst/>
          </a:prstGeom>
        </p:spPr>
      </p:pic>
    </p:spTree>
  </p:cSld>
  <p:clrMapOvr>
    <a:masterClrMapping/>
  </p:clrMapOvr>
</p:sld>
</file>

<file path=ppt/slides/slide1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2441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16256000" cy="9144000"/>
          </a:xfrm>
          <a:prstGeom prst="rect">
            <a:avLst/>
          </a:prstGeom>
        </p:spPr>
      </p:pic>
    </p:spTree>
  </p:cSld>
  <p:clrMapOvr>
    <a:masterClrMapping/>
  </p:clrMapOvr>
</p:sld>
</file>

<file path=ppt/slides/slide1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2499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16256000" cy="9144000"/>
          </a:xfrm>
          <a:prstGeom prst="rect">
            <a:avLst/>
          </a:prstGeom>
        </p:spPr>
      </p:pic>
    </p:spTree>
  </p:cSld>
  <p:clrMapOvr>
    <a:masterClrMapping/>
  </p:clrMapOvr>
</p:sld>
</file>

<file path=ppt/slides/slide1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2541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16256000" cy="9144000"/>
          </a:xfrm>
          <a:prstGeom prst="rect">
            <a:avLst/>
          </a:prstGeom>
        </p:spPr>
      </p:pic>
    </p:spTree>
  </p:cSld>
  <p:clrMapOvr>
    <a:masterClrMapping/>
  </p:clrMapOvr>
</p:sld>
</file>

<file path=ppt/slides/slide1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2584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16256000" cy="9144000"/>
          </a:xfrm>
          <a:prstGeom prst="rect">
            <a:avLst/>
          </a:prstGeom>
        </p:spPr>
      </p:pic>
    </p:spTree>
  </p:cSld>
  <p:clrMapOvr>
    <a:masterClrMapping/>
  </p:clrMapOvr>
</p:sld>
</file>

<file path=ppt/slides/slide1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2593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16256000" cy="9144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801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16256000" cy="9144000"/>
          </a:xfrm>
          <a:prstGeom prst="rect">
            <a:avLst/>
          </a:prstGeom>
        </p:spPr>
      </p:pic>
    </p:spTree>
  </p:cSld>
  <p:clrMapOvr>
    <a:masterClrMapping/>
  </p:clrMapOvr>
</p:sld>
</file>

<file path=ppt/slides/slide1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2669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16256000" cy="9144000"/>
          </a:xfrm>
          <a:prstGeom prst="rect">
            <a:avLst/>
          </a:prstGeom>
        </p:spPr>
      </p:pic>
    </p:spTree>
  </p:cSld>
  <p:clrMapOvr>
    <a:masterClrMapping/>
  </p:clrMapOvr>
</p:sld>
</file>

<file path=ppt/slides/slide1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2745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16256000" cy="9144000"/>
          </a:xfrm>
          <a:prstGeom prst="rect">
            <a:avLst/>
          </a:prstGeom>
        </p:spPr>
      </p:pic>
    </p:spTree>
  </p:cSld>
  <p:clrMapOvr>
    <a:masterClrMapping/>
  </p:clrMapOvr>
</p:sld>
</file>

<file path=ppt/slides/slide1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2881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16256000" cy="9144000"/>
          </a:xfrm>
          <a:prstGeom prst="rect">
            <a:avLst/>
          </a:prstGeom>
        </p:spPr>
      </p:pic>
    </p:spTree>
  </p:cSld>
  <p:clrMapOvr>
    <a:masterClrMapping/>
  </p:clrMapOvr>
</p:sld>
</file>

<file path=ppt/slides/slide1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2897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16256000" cy="9144000"/>
          </a:xfrm>
          <a:prstGeom prst="rect">
            <a:avLst/>
          </a:prstGeom>
        </p:spPr>
      </p:pic>
    </p:spTree>
  </p:cSld>
  <p:clrMapOvr>
    <a:masterClrMapping/>
  </p:clrMapOvr>
</p:sld>
</file>

<file path=ppt/slides/slide1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3049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16256000" cy="9144000"/>
          </a:xfrm>
          <a:prstGeom prst="rect">
            <a:avLst/>
          </a:prstGeom>
        </p:spPr>
      </p:pic>
    </p:spTree>
  </p:cSld>
  <p:clrMapOvr>
    <a:masterClrMapping/>
  </p:clrMapOvr>
</p:sld>
</file>

<file path=ppt/slides/slide1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3066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16256000" cy="9144000"/>
          </a:xfrm>
          <a:prstGeom prst="rect">
            <a:avLst/>
          </a:prstGeom>
        </p:spPr>
      </p:pic>
    </p:spTree>
  </p:cSld>
  <p:clrMapOvr>
    <a:masterClrMapping/>
  </p:clrMapOvr>
</p:sld>
</file>

<file path=ppt/slides/slide1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3201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16256000" cy="9144000"/>
          </a:xfrm>
          <a:prstGeom prst="rect">
            <a:avLst/>
          </a:prstGeom>
        </p:spPr>
      </p:pic>
    </p:spTree>
  </p:cSld>
  <p:clrMapOvr>
    <a:masterClrMapping/>
  </p:clrMapOvr>
</p:sld>
</file>

<file path=ppt/slides/slide1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3255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16256000" cy="9144000"/>
          </a:xfrm>
          <a:prstGeom prst="rect">
            <a:avLst/>
          </a:prstGeom>
        </p:spPr>
      </p:pic>
    </p:spTree>
  </p:cSld>
  <p:clrMapOvr>
    <a:masterClrMapping/>
  </p:clrMapOvr>
</p:sld>
</file>

<file path=ppt/slides/slide1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3353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16256000" cy="9144000"/>
          </a:xfrm>
          <a:prstGeom prst="rect">
            <a:avLst/>
          </a:prstGeom>
        </p:spPr>
      </p:pic>
    </p:spTree>
  </p:cSld>
  <p:clrMapOvr>
    <a:masterClrMapping/>
  </p:clrMapOvr>
</p:sld>
</file>

<file path=ppt/slides/slide1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3423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16256000" cy="9144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984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16256000" cy="9144000"/>
          </a:xfrm>
          <a:prstGeom prst="rect">
            <a:avLst/>
          </a:prstGeom>
        </p:spPr>
      </p:pic>
    </p:spTree>
  </p:cSld>
  <p:clrMapOvr>
    <a:masterClrMapping/>
  </p:clrMapOvr>
</p:sld>
</file>

<file path=ppt/slides/slide1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3505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16256000" cy="9144000"/>
          </a:xfrm>
          <a:prstGeom prst="rect">
            <a:avLst/>
          </a:prstGeom>
        </p:spPr>
      </p:pic>
    </p:spTree>
  </p:cSld>
  <p:clrMapOvr>
    <a:masterClrMapping/>
  </p:clrMapOvr>
</p:sld>
</file>

<file path=ppt/slides/slide1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3603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16256000" cy="9144000"/>
          </a:xfrm>
          <a:prstGeom prst="rect">
            <a:avLst/>
          </a:prstGeom>
        </p:spPr>
      </p:pic>
    </p:spTree>
  </p:cSld>
  <p:clrMapOvr>
    <a:masterClrMapping/>
  </p:clrMapOvr>
</p:sld>
</file>

<file path=ppt/slides/slide1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3657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16256000" cy="9144000"/>
          </a:xfrm>
          <a:prstGeom prst="rect">
            <a:avLst/>
          </a:prstGeom>
        </p:spPr>
      </p:pic>
    </p:spTree>
  </p:cSld>
  <p:clrMapOvr>
    <a:masterClrMapping/>
  </p:clrMapOvr>
</p:sld>
</file>

<file path=ppt/slides/slide1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3694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16256000" cy="9144000"/>
          </a:xfrm>
          <a:prstGeom prst="rect">
            <a:avLst/>
          </a:prstGeom>
        </p:spPr>
      </p:pic>
    </p:spTree>
  </p:cSld>
  <p:clrMapOvr>
    <a:masterClrMapping/>
  </p:clrMapOvr>
</p:sld>
</file>

<file path=ppt/slides/slide1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3769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16256000" cy="9144000"/>
          </a:xfrm>
          <a:prstGeom prst="rect">
            <a:avLst/>
          </a:prstGeom>
        </p:spPr>
      </p:pic>
    </p:spTree>
  </p:cSld>
  <p:clrMapOvr>
    <a:masterClrMapping/>
  </p:clrMapOvr>
</p:sld>
</file>

<file path=ppt/slides/slide1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3961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16256000" cy="9144000"/>
          </a:xfrm>
          <a:prstGeom prst="rect">
            <a:avLst/>
          </a:prstGeom>
        </p:spPr>
      </p:pic>
    </p:spTree>
  </p:cSld>
  <p:clrMapOvr>
    <a:masterClrMapping/>
  </p:clrMapOvr>
</p:sld>
</file>

<file path=ppt/slides/slide1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4068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16256000" cy="9144000"/>
          </a:xfrm>
          <a:prstGeom prst="rect">
            <a:avLst/>
          </a:prstGeom>
        </p:spPr>
      </p:pic>
    </p:spTree>
  </p:cSld>
  <p:clrMapOvr>
    <a:masterClrMapping/>
  </p:clrMapOvr>
</p:sld>
</file>

<file path=ppt/slides/slide1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4073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16256000" cy="9144000"/>
          </a:xfrm>
          <a:prstGeom prst="rect">
            <a:avLst/>
          </a:prstGeom>
        </p:spPr>
      </p:pic>
    </p:spTree>
  </p:cSld>
  <p:clrMapOvr>
    <a:masterClrMapping/>
  </p:clrMapOvr>
</p:sld>
</file>

<file path=ppt/slides/slide1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4113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16256000" cy="9144000"/>
          </a:xfrm>
          <a:prstGeom prst="rect">
            <a:avLst/>
          </a:prstGeom>
        </p:spPr>
      </p:pic>
    </p:spTree>
  </p:cSld>
  <p:clrMapOvr>
    <a:masterClrMapping/>
  </p:clrMapOvr>
</p:sld>
</file>

<file path=ppt/slides/slide1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4259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16256000" cy="9144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2105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16256000" cy="9144000"/>
          </a:xfrm>
          <a:prstGeom prst="rect">
            <a:avLst/>
          </a:prstGeom>
        </p:spPr>
      </p:pic>
    </p:spTree>
  </p:cSld>
  <p:clrMapOvr>
    <a:masterClrMapping/>
  </p:clrMapOvr>
</p:sld>
</file>

<file path=ppt/slides/slide1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4265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16256000" cy="9144000"/>
          </a:xfrm>
          <a:prstGeom prst="rect">
            <a:avLst/>
          </a:prstGeom>
        </p:spPr>
      </p:pic>
    </p:spTree>
  </p:cSld>
  <p:clrMapOvr>
    <a:masterClrMapping/>
  </p:clrMapOvr>
</p:sld>
</file>

<file path=ppt/slides/slide1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4417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16256000" cy="9144000"/>
          </a:xfrm>
          <a:prstGeom prst="rect">
            <a:avLst/>
          </a:prstGeom>
        </p:spPr>
      </p:pic>
    </p:spTree>
  </p:cSld>
  <p:clrMapOvr>
    <a:masterClrMapping/>
  </p:clrMapOvr>
</p:sld>
</file>

<file path=ppt/slides/slide1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4515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16256000" cy="9144000"/>
          </a:xfrm>
          <a:prstGeom prst="rect">
            <a:avLst/>
          </a:prstGeom>
        </p:spPr>
      </p:pic>
    </p:spTree>
  </p:cSld>
  <p:clrMapOvr>
    <a:masterClrMapping/>
  </p:clrMapOvr>
</p:sld>
</file>

<file path=ppt/slides/slide1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4569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16256000" cy="9144000"/>
          </a:xfrm>
          <a:prstGeom prst="rect">
            <a:avLst/>
          </a:prstGeom>
        </p:spPr>
      </p:pic>
    </p:spTree>
  </p:cSld>
  <p:clrMapOvr>
    <a:masterClrMapping/>
  </p:clrMapOvr>
</p:sld>
</file>

<file path=ppt/slides/slide1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4636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16256000" cy="9144000"/>
          </a:xfrm>
          <a:prstGeom prst="rect">
            <a:avLst/>
          </a:prstGeom>
        </p:spPr>
      </p:pic>
    </p:spTree>
  </p:cSld>
  <p:clrMapOvr>
    <a:masterClrMapping/>
  </p:clrMapOvr>
</p:sld>
</file>

<file path=ppt/slides/slide1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4721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16256000" cy="9144000"/>
          </a:xfrm>
          <a:prstGeom prst="rect">
            <a:avLst/>
          </a:prstGeom>
        </p:spPr>
      </p:pic>
    </p:spTree>
  </p:cSld>
  <p:clrMapOvr>
    <a:masterClrMapping/>
  </p:clrMapOvr>
</p:sld>
</file>

<file path=ppt/slides/slide1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4873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16256000" cy="9144000"/>
          </a:xfrm>
          <a:prstGeom prst="rect">
            <a:avLst/>
          </a:prstGeom>
        </p:spPr>
      </p:pic>
    </p:spTree>
  </p:cSld>
  <p:clrMapOvr>
    <a:masterClrMapping/>
  </p:clrMapOvr>
</p:sld>
</file>

<file path=ppt/slides/slide1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4878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16256000" cy="9144000"/>
          </a:xfrm>
          <a:prstGeom prst="rect">
            <a:avLst/>
          </a:prstGeom>
        </p:spPr>
      </p:pic>
    </p:spTree>
  </p:cSld>
  <p:clrMapOvr>
    <a:masterClrMapping/>
  </p:clrMapOvr>
</p:sld>
</file>

<file path=ppt/slides/slide1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5025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16256000" cy="9144000"/>
          </a:xfrm>
          <a:prstGeom prst="rect">
            <a:avLst/>
          </a:prstGeom>
        </p:spPr>
      </p:pic>
    </p:spTree>
  </p:cSld>
  <p:clrMapOvr>
    <a:masterClrMapping/>
  </p:clrMapOvr>
</p:sld>
</file>

<file path=ppt/slides/slide1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5107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16256000" cy="9144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2140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16256000" cy="9144000"/>
          </a:xfrm>
          <a:prstGeom prst="rect">
            <a:avLst/>
          </a:prstGeom>
        </p:spPr>
      </p:pic>
    </p:spTree>
  </p:cSld>
  <p:clrMapOvr>
    <a:masterClrMapping/>
  </p:clrMapOvr>
</p:sld>
</file>

<file path=ppt/slides/slide1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5177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16256000" cy="9144000"/>
          </a:xfrm>
          <a:prstGeom prst="rect">
            <a:avLst/>
          </a:prstGeom>
        </p:spPr>
      </p:pic>
    </p:spTree>
  </p:cSld>
  <p:clrMapOvr>
    <a:masterClrMapping/>
  </p:clrMapOvr>
</p:sld>
</file>

<file path=ppt/slides/slide1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5262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16256000" cy="9144000"/>
          </a:xfrm>
          <a:prstGeom prst="rect">
            <a:avLst/>
          </a:prstGeom>
        </p:spPr>
      </p:pic>
    </p:spTree>
  </p:cSld>
  <p:clrMapOvr>
    <a:masterClrMapping/>
  </p:clrMapOvr>
</p:sld>
</file>

<file path=ppt/slides/slide1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5329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16256000" cy="9144000"/>
          </a:xfrm>
          <a:prstGeom prst="rect">
            <a:avLst/>
          </a:prstGeom>
        </p:spPr>
      </p:pic>
    </p:spTree>
  </p:cSld>
  <p:clrMapOvr>
    <a:masterClrMapping/>
  </p:clrMapOvr>
</p:sld>
</file>

<file path=ppt/slides/slide1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5481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16256000" cy="9144000"/>
          </a:xfrm>
          <a:prstGeom prst="rect">
            <a:avLst/>
          </a:prstGeom>
        </p:spPr>
      </p:pic>
    </p:spTree>
  </p:cSld>
  <p:clrMapOvr>
    <a:masterClrMapping/>
  </p:clrMapOvr>
</p:sld>
</file>

<file path=ppt/slides/slide1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5588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16256000" cy="9144000"/>
          </a:xfrm>
          <a:prstGeom prst="rect">
            <a:avLst/>
          </a:prstGeom>
        </p:spPr>
      </p:pic>
    </p:spTree>
  </p:cSld>
  <p:clrMapOvr>
    <a:masterClrMapping/>
  </p:clrMapOvr>
</p:sld>
</file>

<file path=ppt/slides/slide1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5633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16256000" cy="9144000"/>
          </a:xfrm>
          <a:prstGeom prst="rect">
            <a:avLst/>
          </a:prstGeom>
        </p:spPr>
      </p:pic>
    </p:spTree>
  </p:cSld>
  <p:clrMapOvr>
    <a:masterClrMapping/>
  </p:clrMapOvr>
</p:sld>
</file>

<file path=ppt/slides/slide1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5785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16256000" cy="9144000"/>
          </a:xfrm>
          <a:prstGeom prst="rect">
            <a:avLst/>
          </a:prstGeom>
        </p:spPr>
      </p:pic>
    </p:spTree>
  </p:cSld>
  <p:clrMapOvr>
    <a:masterClrMapping/>
  </p:clrMapOvr>
</p:sld>
</file>

<file path=ppt/slides/slide1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5937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16256000" cy="9144000"/>
          </a:xfrm>
          <a:prstGeom prst="rect">
            <a:avLst/>
          </a:prstGeom>
        </p:spPr>
      </p:pic>
    </p:spTree>
  </p:cSld>
  <p:clrMapOvr>
    <a:masterClrMapping/>
  </p:clrMapOvr>
</p:sld>
</file>

<file path=ppt/slides/slide1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5976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16256000" cy="9144000"/>
          </a:xfrm>
          <a:prstGeom prst="rect">
            <a:avLst/>
          </a:prstGeom>
        </p:spPr>
      </p:pic>
    </p:spTree>
  </p:cSld>
  <p:clrMapOvr>
    <a:masterClrMapping/>
  </p:clrMapOvr>
</p:sld>
</file>

<file path=ppt/slides/slide1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6199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16256000" cy="9144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2257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16256000" cy="9144000"/>
          </a:xfrm>
          <a:prstGeom prst="rect">
            <a:avLst/>
          </a:prstGeom>
        </p:spPr>
      </p:pic>
    </p:spTree>
  </p:cSld>
  <p:clrMapOvr>
    <a:masterClrMapping/>
  </p:clrMapOvr>
</p:sld>
</file>

<file path=ppt/slides/slide1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6241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16256000" cy="9144000"/>
          </a:xfrm>
          <a:prstGeom prst="rect">
            <a:avLst/>
          </a:prstGeom>
        </p:spPr>
      </p:pic>
    </p:spTree>
  </p:cSld>
  <p:clrMapOvr>
    <a:masterClrMapping/>
  </p:clrMapOvr>
</p:sld>
</file>

<file path=ppt/slides/slide1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6401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16256000" cy="9144000"/>
          </a:xfrm>
          <a:prstGeom prst="rect">
            <a:avLst/>
          </a:prstGeom>
        </p:spPr>
      </p:pic>
    </p:spTree>
  </p:cSld>
  <p:clrMapOvr>
    <a:masterClrMapping/>
  </p:clrMapOvr>
</p:sld>
</file>

<file path=ppt/slides/slide1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6553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16256000" cy="9144000"/>
          </a:xfrm>
          <a:prstGeom prst="rect">
            <a:avLst/>
          </a:prstGeom>
        </p:spPr>
      </p:pic>
    </p:spTree>
  </p:cSld>
  <p:clrMapOvr>
    <a:masterClrMapping/>
  </p:clrMapOvr>
</p:sld>
</file>

<file path=ppt/slides/slide1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6581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16256000" cy="9144000"/>
          </a:xfrm>
          <a:prstGeom prst="rect">
            <a:avLst/>
          </a:prstGeom>
        </p:spPr>
      </p:pic>
    </p:spTree>
  </p:cSld>
  <p:clrMapOvr>
    <a:masterClrMapping/>
  </p:clrMapOvr>
</p:sld>
</file>

<file path=ppt/slides/slide1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6694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16256000" cy="9144000"/>
          </a:xfrm>
          <a:prstGeom prst="rect">
            <a:avLst/>
          </a:prstGeom>
        </p:spPr>
      </p:pic>
    </p:spTree>
  </p:cSld>
  <p:clrMapOvr>
    <a:masterClrMapping/>
  </p:clrMapOvr>
</p:sld>
</file>

<file path=ppt/slides/slide1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6820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16256000" cy="9144000"/>
          </a:xfrm>
          <a:prstGeom prst="rect">
            <a:avLst/>
          </a:prstGeom>
        </p:spPr>
      </p:pic>
    </p:spTree>
  </p:cSld>
  <p:clrMapOvr>
    <a:masterClrMapping/>
  </p:clrMapOvr>
</p:sld>
</file>

<file path=ppt/slides/slide1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6932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16256000" cy="9144000"/>
          </a:xfrm>
          <a:prstGeom prst="rect">
            <a:avLst/>
          </a:prstGeom>
        </p:spPr>
      </p:pic>
    </p:spTree>
  </p:cSld>
  <p:clrMapOvr>
    <a:masterClrMapping/>
  </p:clrMapOvr>
</p:sld>
</file>

<file path=ppt/slides/slide1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7009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16256000" cy="9144000"/>
          </a:xfrm>
          <a:prstGeom prst="rect">
            <a:avLst/>
          </a:prstGeom>
        </p:spPr>
      </p:pic>
    </p:spTree>
  </p:cSld>
  <p:clrMapOvr>
    <a:masterClrMapping/>
  </p:clrMapOvr>
</p:sld>
</file>

<file path=ppt/slides/slide1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7071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16256000" cy="9144000"/>
          </a:xfrm>
          <a:prstGeom prst="rect">
            <a:avLst/>
          </a:prstGeom>
        </p:spPr>
      </p:pic>
    </p:spTree>
  </p:cSld>
  <p:clrMapOvr>
    <a:masterClrMapping/>
  </p:clrMapOvr>
</p:sld>
</file>

<file path=ppt/slides/slide1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7199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16256000" cy="9144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2287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16256000" cy="9144000"/>
          </a:xfrm>
          <a:prstGeom prst="rect">
            <a:avLst/>
          </a:prstGeom>
        </p:spPr>
      </p:pic>
    </p:spTree>
  </p:cSld>
  <p:clrMapOvr>
    <a:masterClrMapping/>
  </p:clrMapOvr>
</p:sld>
</file>

<file path=ppt/slides/slide1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7313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16256000" cy="9144000"/>
          </a:xfrm>
          <a:prstGeom prst="rect">
            <a:avLst/>
          </a:prstGeom>
        </p:spPr>
      </p:pic>
    </p:spTree>
  </p:cSld>
  <p:clrMapOvr>
    <a:masterClrMapping/>
  </p:clrMapOvr>
</p:sld>
</file>

<file path=ppt/slides/slide1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7340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16256000" cy="9144000"/>
          </a:xfrm>
          <a:prstGeom prst="rect">
            <a:avLst/>
          </a:prstGeom>
        </p:spPr>
      </p:pic>
    </p:spTree>
  </p:cSld>
  <p:clrMapOvr>
    <a:masterClrMapping/>
  </p:clrMapOvr>
</p:sld>
</file>

<file path=ppt/slides/slide1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7465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16256000" cy="9144000"/>
          </a:xfrm>
          <a:prstGeom prst="rect">
            <a:avLst/>
          </a:prstGeom>
        </p:spPr>
      </p:pic>
    </p:spTree>
  </p:cSld>
  <p:clrMapOvr>
    <a:masterClrMapping/>
  </p:clrMapOvr>
</p:sld>
</file>

<file path=ppt/slides/slide1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7553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16256000" cy="9144000"/>
          </a:xfrm>
          <a:prstGeom prst="rect">
            <a:avLst/>
          </a:prstGeom>
        </p:spPr>
      </p:pic>
    </p:spTree>
  </p:cSld>
  <p:clrMapOvr>
    <a:masterClrMapping/>
  </p:clrMapOvr>
</p:sld>
</file>

<file path=ppt/slides/slide1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7617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16256000" cy="9144000"/>
          </a:xfrm>
          <a:prstGeom prst="rect">
            <a:avLst/>
          </a:prstGeom>
        </p:spPr>
      </p:pic>
    </p:spTree>
  </p:cSld>
  <p:clrMapOvr>
    <a:masterClrMapping/>
  </p:clrMapOvr>
</p:sld>
</file>

<file path=ppt/slides/slide1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7699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16256000" cy="9144000"/>
          </a:xfrm>
          <a:prstGeom prst="rect">
            <a:avLst/>
          </a:prstGeom>
        </p:spPr>
      </p:pic>
    </p:spTree>
  </p:cSld>
  <p:clrMapOvr>
    <a:masterClrMapping/>
  </p:clrMapOvr>
</p:sld>
</file>

<file path=ppt/slides/slide1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7769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16256000" cy="9144000"/>
          </a:xfrm>
          <a:prstGeom prst="rect">
            <a:avLst/>
          </a:prstGeom>
        </p:spPr>
      </p:pic>
    </p:spTree>
  </p:cSld>
  <p:clrMapOvr>
    <a:masterClrMapping/>
  </p:clrMapOvr>
</p:sld>
</file>

<file path=ppt/slides/slide1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7816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16256000" cy="9144000"/>
          </a:xfrm>
          <a:prstGeom prst="rect">
            <a:avLst/>
          </a:prstGeom>
        </p:spPr>
      </p:pic>
    </p:spTree>
  </p:cSld>
  <p:clrMapOvr>
    <a:masterClrMapping/>
  </p:clrMapOvr>
</p:sld>
</file>

<file path=ppt/slides/slide1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8065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16256000" cy="9144000"/>
          </a:xfrm>
          <a:prstGeom prst="rect">
            <a:avLst/>
          </a:prstGeom>
        </p:spPr>
      </p:pic>
    </p:spTree>
  </p:cSld>
  <p:clrMapOvr>
    <a:masterClrMapping/>
  </p:clrMapOvr>
</p:sld>
</file>

<file path=ppt/slides/slide1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8073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16256000" cy="9144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2409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16256000" cy="9144000"/>
          </a:xfrm>
          <a:prstGeom prst="rect">
            <a:avLst/>
          </a:prstGeom>
        </p:spPr>
      </p:pic>
    </p:spTree>
  </p:cSld>
  <p:clrMapOvr>
    <a:masterClrMapping/>
  </p:clrMapOvr>
</p:sld>
</file>

<file path=ppt/slides/slide1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8321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16256000" cy="9144000"/>
          </a:xfrm>
          <a:prstGeom prst="rect">
            <a:avLst/>
          </a:prstGeom>
        </p:spPr>
      </p:pic>
    </p:spTree>
  </p:cSld>
  <p:clrMapOvr>
    <a:masterClrMapping/>
  </p:clrMapOvr>
</p:sld>
</file>

<file path=ppt/slides/slide1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8377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16256000" cy="9144000"/>
          </a:xfrm>
          <a:prstGeom prst="rect">
            <a:avLst/>
          </a:prstGeom>
        </p:spPr>
      </p:pic>
    </p:spTree>
  </p:cSld>
  <p:clrMapOvr>
    <a:masterClrMapping/>
  </p:clrMapOvr>
</p:sld>
</file>

<file path=ppt/slides/slide1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8510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16256000" cy="9144000"/>
          </a:xfrm>
          <a:prstGeom prst="rect">
            <a:avLst/>
          </a:prstGeom>
        </p:spPr>
      </p:pic>
    </p:spTree>
  </p:cSld>
  <p:clrMapOvr>
    <a:masterClrMapping/>
  </p:clrMapOvr>
</p:sld>
</file>

<file path=ppt/slides/slide1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8529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16256000" cy="9144000"/>
          </a:xfrm>
          <a:prstGeom prst="rect">
            <a:avLst/>
          </a:prstGeom>
        </p:spPr>
      </p:pic>
    </p:spTree>
  </p:cSld>
  <p:clrMapOvr>
    <a:masterClrMapping/>
  </p:clrMapOvr>
</p:sld>
</file>

<file path=ppt/slides/slide1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8569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16256000" cy="9144000"/>
          </a:xfrm>
          <a:prstGeom prst="rect">
            <a:avLst/>
          </a:prstGeom>
        </p:spPr>
      </p:pic>
    </p:spTree>
  </p:cSld>
  <p:clrMapOvr>
    <a:masterClrMapping/>
  </p:clrMapOvr>
</p:sld>
</file>

<file path=ppt/slides/slide1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8681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16256000" cy="9144000"/>
          </a:xfrm>
          <a:prstGeom prst="rect">
            <a:avLst/>
          </a:prstGeom>
        </p:spPr>
      </p:pic>
    </p:spTree>
  </p:cSld>
  <p:clrMapOvr>
    <a:masterClrMapping/>
  </p:clrMapOvr>
</p:sld>
</file>

<file path=ppt/slides/slide1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8715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16256000" cy="9144000"/>
          </a:xfrm>
          <a:prstGeom prst="rect">
            <a:avLst/>
          </a:prstGeom>
        </p:spPr>
      </p:pic>
    </p:spTree>
  </p:cSld>
  <p:clrMapOvr>
    <a:masterClrMapping/>
  </p:clrMapOvr>
</p:sld>
</file>

<file path=ppt/slides/slide1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8833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16256000" cy="9144000"/>
          </a:xfrm>
          <a:prstGeom prst="rect">
            <a:avLst/>
          </a:prstGeom>
        </p:spPr>
      </p:pic>
    </p:spTree>
  </p:cSld>
  <p:clrMapOvr>
    <a:masterClrMapping/>
  </p:clrMapOvr>
</p:sld>
</file>

<file path=ppt/slides/slide1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8842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16256000" cy="9144000"/>
          </a:xfrm>
          <a:prstGeom prst="rect">
            <a:avLst/>
          </a:prstGeom>
        </p:spPr>
      </p:pic>
    </p:spTree>
  </p:cSld>
  <p:clrMapOvr>
    <a:masterClrMapping/>
  </p:clrMapOvr>
</p:sld>
</file>

<file path=ppt/slides/slide1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8964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16256000" cy="9144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306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16256000" cy="9144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2497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16256000" cy="9144000"/>
          </a:xfrm>
          <a:prstGeom prst="rect">
            <a:avLst/>
          </a:prstGeom>
        </p:spPr>
      </p:pic>
    </p:spTree>
  </p:cSld>
  <p:clrMapOvr>
    <a:masterClrMapping/>
  </p:clrMapOvr>
</p:sld>
</file>

<file path=ppt/slides/slide2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8985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16256000" cy="9144000"/>
          </a:xfrm>
          <a:prstGeom prst="rect">
            <a:avLst/>
          </a:prstGeom>
        </p:spPr>
      </p:pic>
    </p:spTree>
  </p:cSld>
  <p:clrMapOvr>
    <a:masterClrMapping/>
  </p:clrMapOvr>
</p:sld>
</file>

<file path=ppt/slides/slide2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9113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16256000" cy="9144000"/>
          </a:xfrm>
          <a:prstGeom prst="rect">
            <a:avLst/>
          </a:prstGeom>
        </p:spPr>
      </p:pic>
    </p:spTree>
  </p:cSld>
  <p:clrMapOvr>
    <a:masterClrMapping/>
  </p:clrMapOvr>
</p:sld>
</file>

<file path=ppt/slides/slide2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9137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16256000" cy="9144000"/>
          </a:xfrm>
          <a:prstGeom prst="rect">
            <a:avLst/>
          </a:prstGeom>
        </p:spPr>
      </p:pic>
    </p:spTree>
  </p:cSld>
  <p:clrMapOvr>
    <a:masterClrMapping/>
  </p:clrMapOvr>
</p:sld>
</file>

<file path=ppt/slides/slide2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9300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16256000" cy="9144000"/>
          </a:xfrm>
          <a:prstGeom prst="rect">
            <a:avLst/>
          </a:prstGeom>
        </p:spPr>
      </p:pic>
    </p:spTree>
  </p:cSld>
  <p:clrMapOvr>
    <a:masterClrMapping/>
  </p:clrMapOvr>
</p:sld>
</file>

<file path=ppt/slides/slide2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9362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16256000" cy="9144000"/>
          </a:xfrm>
          <a:prstGeom prst="rect">
            <a:avLst/>
          </a:prstGeom>
        </p:spPr>
      </p:pic>
    </p:spTree>
  </p:cSld>
  <p:clrMapOvr>
    <a:masterClrMapping/>
  </p:clrMapOvr>
</p:sld>
</file>

<file path=ppt/slides/slide2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9441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16256000" cy="9144000"/>
          </a:xfrm>
          <a:prstGeom prst="rect">
            <a:avLst/>
          </a:prstGeom>
        </p:spPr>
      </p:pic>
    </p:spTree>
  </p:cSld>
  <p:clrMapOvr>
    <a:masterClrMapping/>
  </p:clrMapOvr>
</p:sld>
</file>

<file path=ppt/slides/slide2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9489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16256000" cy="9144000"/>
          </a:xfrm>
          <a:prstGeom prst="rect">
            <a:avLst/>
          </a:prstGeom>
        </p:spPr>
      </p:pic>
    </p:spTree>
  </p:cSld>
  <p:clrMapOvr>
    <a:masterClrMapping/>
  </p:clrMapOvr>
</p:sld>
</file>

<file path=ppt/slides/slide2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9615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16256000" cy="9144000"/>
          </a:xfrm>
          <a:prstGeom prst="rect">
            <a:avLst/>
          </a:prstGeom>
        </p:spPr>
      </p:pic>
    </p:spTree>
  </p:cSld>
  <p:clrMapOvr>
    <a:masterClrMapping/>
  </p:clrMapOvr>
</p:sld>
</file>

<file path=ppt/slides/slide2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9745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16256000" cy="9144000"/>
          </a:xfrm>
          <a:prstGeom prst="rect">
            <a:avLst/>
          </a:prstGeom>
        </p:spPr>
      </p:pic>
    </p:spTree>
  </p:cSld>
  <p:clrMapOvr>
    <a:masterClrMapping/>
  </p:clrMapOvr>
</p:sld>
</file>

<file path=ppt/slides/slide2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9897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16256000" cy="9144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2561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16256000" cy="9144000"/>
          </a:xfrm>
          <a:prstGeom prst="rect">
            <a:avLst/>
          </a:prstGeom>
        </p:spPr>
      </p:pic>
    </p:spTree>
  </p:cSld>
  <p:clrMapOvr>
    <a:masterClrMapping/>
  </p:clrMapOvr>
</p:sld>
</file>

<file path=ppt/slides/slide2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20036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16256000" cy="9144000"/>
          </a:xfrm>
          <a:prstGeom prst="rect">
            <a:avLst/>
          </a:prstGeom>
        </p:spPr>
      </p:pic>
    </p:spTree>
  </p:cSld>
  <p:clrMapOvr>
    <a:masterClrMapping/>
  </p:clrMapOvr>
</p:sld>
</file>

<file path=ppt/slides/slide2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20049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16256000" cy="9144000"/>
          </a:xfrm>
          <a:prstGeom prst="rect">
            <a:avLst/>
          </a:prstGeom>
        </p:spPr>
      </p:pic>
    </p:spTree>
  </p:cSld>
  <p:clrMapOvr>
    <a:masterClrMapping/>
  </p:clrMapOvr>
</p:sld>
</file>

<file path=ppt/slides/slide2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20186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16256000" cy="9144000"/>
          </a:xfrm>
          <a:prstGeom prst="rect">
            <a:avLst/>
          </a:prstGeom>
        </p:spPr>
      </p:pic>
    </p:spTree>
  </p:cSld>
  <p:clrMapOvr>
    <a:masterClrMapping/>
  </p:clrMapOvr>
</p:sld>
</file>

<file path=ppt/slides/slide2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20201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16256000" cy="9144000"/>
          </a:xfrm>
          <a:prstGeom prst="rect">
            <a:avLst/>
          </a:prstGeom>
        </p:spPr>
      </p:pic>
    </p:spTree>
  </p:cSld>
  <p:clrMapOvr>
    <a:masterClrMapping/>
  </p:clrMapOvr>
</p:sld>
</file>

<file path=ppt/slides/slide2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20352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16256000" cy="9144000"/>
          </a:xfrm>
          <a:prstGeom prst="rect">
            <a:avLst/>
          </a:prstGeom>
        </p:spPr>
      </p:pic>
    </p:spTree>
  </p:cSld>
  <p:clrMapOvr>
    <a:masterClrMapping/>
  </p:clrMapOvr>
</p:sld>
</file>

<file path=ppt/slides/slide2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20505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16256000" cy="9144000"/>
          </a:xfrm>
          <a:prstGeom prst="rect">
            <a:avLst/>
          </a:prstGeom>
        </p:spPr>
      </p:pic>
    </p:spTree>
  </p:cSld>
  <p:clrMapOvr>
    <a:masterClrMapping/>
  </p:clrMapOvr>
</p:sld>
</file>

<file path=ppt/slides/slide2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20592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16256000" cy="9144000"/>
          </a:xfrm>
          <a:prstGeom prst="rect">
            <a:avLst/>
          </a:prstGeom>
        </p:spPr>
      </p:pic>
    </p:spTree>
  </p:cSld>
  <p:clrMapOvr>
    <a:masterClrMapping/>
  </p:clrMapOvr>
</p:sld>
</file>

<file path=ppt/slides/slide2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20867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16256000" cy="9144000"/>
          </a:xfrm>
          <a:prstGeom prst="rect">
            <a:avLst/>
          </a:prstGeom>
        </p:spPr>
      </p:pic>
    </p:spTree>
  </p:cSld>
  <p:clrMapOvr>
    <a:masterClrMapping/>
  </p:clrMapOvr>
</p:sld>
</file>

<file path=ppt/slides/slide2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20961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16256000" cy="9144000"/>
          </a:xfrm>
          <a:prstGeom prst="rect">
            <a:avLst/>
          </a:prstGeom>
        </p:spPr>
      </p:pic>
    </p:spTree>
  </p:cSld>
  <p:clrMapOvr>
    <a:masterClrMapping/>
  </p:clrMapOvr>
</p:sld>
</file>

<file path=ppt/slides/slide2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21098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16256000" cy="9144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2684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16256000" cy="9144000"/>
          </a:xfrm>
          <a:prstGeom prst="rect">
            <a:avLst/>
          </a:prstGeom>
        </p:spPr>
      </p:pic>
    </p:spTree>
  </p:cSld>
  <p:clrMapOvr>
    <a:masterClrMapping/>
  </p:clrMapOvr>
</p:sld>
</file>

<file path=ppt/slides/slide2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21113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16256000" cy="9144000"/>
          </a:xfrm>
          <a:prstGeom prst="rect">
            <a:avLst/>
          </a:prstGeom>
        </p:spPr>
      </p:pic>
    </p:spTree>
  </p:cSld>
  <p:clrMapOvr>
    <a:masterClrMapping/>
  </p:clrMapOvr>
</p:sld>
</file>

<file path=ppt/slides/slide2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21265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16256000" cy="9144000"/>
          </a:xfrm>
          <a:prstGeom prst="rect">
            <a:avLst/>
          </a:prstGeom>
        </p:spPr>
      </p:pic>
    </p:spTree>
  </p:cSld>
  <p:clrMapOvr>
    <a:masterClrMapping/>
  </p:clrMapOvr>
</p:sld>
</file>

<file path=ppt/slides/slide2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21288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16256000" cy="9144000"/>
          </a:xfrm>
          <a:prstGeom prst="rect">
            <a:avLst/>
          </a:prstGeom>
        </p:spPr>
      </p:pic>
    </p:spTree>
  </p:cSld>
  <p:clrMapOvr>
    <a:masterClrMapping/>
  </p:clrMapOvr>
</p:sld>
</file>

<file path=ppt/slides/slide2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21417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16256000" cy="9144000"/>
          </a:xfrm>
          <a:prstGeom prst="rect">
            <a:avLst/>
          </a:prstGeom>
        </p:spPr>
      </p:pic>
    </p:spTree>
  </p:cSld>
  <p:clrMapOvr>
    <a:masterClrMapping/>
  </p:clrMapOvr>
</p:sld>
</file>

<file path=ppt/slides/slide2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21464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16256000" cy="9144000"/>
          </a:xfrm>
          <a:prstGeom prst="rect">
            <a:avLst/>
          </a:prstGeom>
        </p:spPr>
      </p:pic>
    </p:spTree>
  </p:cSld>
  <p:clrMapOvr>
    <a:masterClrMapping/>
  </p:clrMapOvr>
</p:sld>
</file>

<file path=ppt/slides/slide2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21569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16256000" cy="9144000"/>
          </a:xfrm>
          <a:prstGeom prst="rect">
            <a:avLst/>
          </a:prstGeom>
        </p:spPr>
      </p:pic>
    </p:spTree>
  </p:cSld>
  <p:clrMapOvr>
    <a:masterClrMapping/>
  </p:clrMapOvr>
</p:sld>
</file>

<file path=ppt/slides/slide2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21721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16256000" cy="9144000"/>
          </a:xfrm>
          <a:prstGeom prst="rect">
            <a:avLst/>
          </a:prstGeom>
        </p:spPr>
      </p:pic>
    </p:spTree>
  </p:cSld>
  <p:clrMapOvr>
    <a:masterClrMapping/>
  </p:clrMapOvr>
</p:sld>
</file>

<file path=ppt/slides/slide2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21741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16256000" cy="9144000"/>
          </a:xfrm>
          <a:prstGeom prst="rect">
            <a:avLst/>
          </a:prstGeom>
        </p:spPr>
      </p:pic>
    </p:spTree>
  </p:cSld>
  <p:clrMapOvr>
    <a:masterClrMapping/>
  </p:clrMapOvr>
</p:sld>
</file>

<file path=ppt/slides/slide2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21873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16256000" cy="9144000"/>
          </a:xfrm>
          <a:prstGeom prst="rect">
            <a:avLst/>
          </a:prstGeom>
        </p:spPr>
      </p:pic>
    </p:spTree>
  </p:cSld>
  <p:clrMapOvr>
    <a:masterClrMapping/>
  </p:clrMapOvr>
</p:sld>
</file>

<file path=ppt/slides/slide2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21887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16256000" cy="9144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2713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16256000" cy="9144000"/>
          </a:xfrm>
          <a:prstGeom prst="rect">
            <a:avLst/>
          </a:prstGeom>
        </p:spPr>
      </p:pic>
    </p:spTree>
  </p:cSld>
  <p:clrMapOvr>
    <a:masterClrMapping/>
  </p:clrMapOvr>
</p:sld>
</file>

<file path=ppt/slides/slide2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21917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16256000" cy="9144000"/>
          </a:xfrm>
          <a:prstGeom prst="rect">
            <a:avLst/>
          </a:prstGeom>
        </p:spPr>
      </p:pic>
    </p:spTree>
  </p:cSld>
  <p:clrMapOvr>
    <a:masterClrMapping/>
  </p:clrMapOvr>
</p:sld>
</file>

<file path=ppt/slides/slide2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21947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16256000" cy="9144000"/>
          </a:xfrm>
          <a:prstGeom prst="rect">
            <a:avLst/>
          </a:prstGeom>
        </p:spPr>
      </p:pic>
    </p:spTree>
  </p:cSld>
  <p:clrMapOvr>
    <a:masterClrMapping/>
  </p:clrMapOvr>
</p:sld>
</file>

<file path=ppt/slides/slide2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21977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16256000" cy="9144000"/>
          </a:xfrm>
          <a:prstGeom prst="rect">
            <a:avLst/>
          </a:prstGeom>
        </p:spPr>
      </p:pic>
    </p:spTree>
  </p:cSld>
  <p:clrMapOvr>
    <a:masterClrMapping/>
  </p:clrMapOvr>
</p:sld>
</file>

<file path=ppt/slides/slide2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22007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16256000" cy="9144000"/>
          </a:xfrm>
          <a:prstGeom prst="rect">
            <a:avLst/>
          </a:prstGeom>
        </p:spPr>
      </p:pic>
    </p:spTree>
  </p:cSld>
  <p:clrMapOvr>
    <a:masterClrMapping/>
  </p:clrMapOvr>
</p:sld>
</file>

<file path=ppt/slides/slide2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22025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16256000" cy="9144000"/>
          </a:xfrm>
          <a:prstGeom prst="rect">
            <a:avLst/>
          </a:prstGeom>
        </p:spPr>
      </p:pic>
    </p:spTree>
  </p:cSld>
  <p:clrMapOvr>
    <a:masterClrMapping/>
  </p:clrMapOvr>
</p:sld>
</file>

<file path=ppt/slides/slide2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22037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16256000" cy="9144000"/>
          </a:xfrm>
          <a:prstGeom prst="rect">
            <a:avLst/>
          </a:prstGeom>
        </p:spPr>
      </p:pic>
    </p:spTree>
  </p:cSld>
  <p:clrMapOvr>
    <a:masterClrMapping/>
  </p:clrMapOvr>
</p:sld>
</file>

<file path=ppt/slides/slide2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22070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16256000" cy="9144000"/>
          </a:xfrm>
          <a:prstGeom prst="rect">
            <a:avLst/>
          </a:prstGeom>
        </p:spPr>
      </p:pic>
    </p:spTree>
  </p:cSld>
  <p:clrMapOvr>
    <a:masterClrMapping/>
  </p:clrMapOvr>
</p:sld>
</file>

<file path=ppt/slides/slide2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22110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16256000" cy="9144000"/>
          </a:xfrm>
          <a:prstGeom prst="rect">
            <a:avLst/>
          </a:prstGeom>
        </p:spPr>
      </p:pic>
    </p:spTree>
  </p:cSld>
  <p:clrMapOvr>
    <a:masterClrMapping/>
  </p:clrMapOvr>
</p:sld>
</file>

<file path=ppt/slides/slide2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22142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16256000" cy="9144000"/>
          </a:xfrm>
          <a:prstGeom prst="rect">
            <a:avLst/>
          </a:prstGeom>
        </p:spPr>
      </p:pic>
    </p:spTree>
  </p:cSld>
  <p:clrMapOvr>
    <a:masterClrMapping/>
  </p:clrMapOvr>
</p:sld>
</file>

<file path=ppt/slides/slide2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22177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16256000" cy="9144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2865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16256000" cy="9144000"/>
          </a:xfrm>
          <a:prstGeom prst="rect">
            <a:avLst/>
          </a:prstGeom>
        </p:spPr>
      </p:pic>
    </p:spTree>
  </p:cSld>
  <p:clrMapOvr>
    <a:masterClrMapping/>
  </p:clrMapOvr>
</p:sld>
</file>

<file path=ppt/slides/slide2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22325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16256000" cy="9144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2931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16256000" cy="9144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3017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16256000" cy="91440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3104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16256000" cy="9144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3169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16256000" cy="91440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3303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16256000" cy="9144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361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16256000" cy="91440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3321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16256000" cy="91440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3473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16256000" cy="91440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3514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16256000" cy="91440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3625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16256000" cy="91440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3814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16256000" cy="91440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3929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16256000" cy="91440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4081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16256000" cy="91440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4329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16256000" cy="91440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4385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16256000" cy="91440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4433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16256000" cy="9144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626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16256000" cy="91440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4537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16256000" cy="91440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4567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16256000" cy="91440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4654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16256000" cy="91440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4689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16256000" cy="91440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4709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16256000" cy="91440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4841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16256000" cy="91440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4926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16256000" cy="91440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5014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16256000" cy="91440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5157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16256000" cy="91440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5406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16256000" cy="9144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885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16256000" cy="91440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5601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16256000" cy="91440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5753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16256000" cy="91440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5985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16256000" cy="91440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6057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16256000" cy="91440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6072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16256000" cy="91440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6209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16256000" cy="91440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6273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16256000" cy="914400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6361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16256000" cy="914400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6447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16256000" cy="914400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6513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16256000" cy="9144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041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16256000" cy="914400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6528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16256000" cy="914400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6665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16256000" cy="914400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6746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16256000" cy="914400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6817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16256000" cy="914400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6938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16256000" cy="914400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6969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16256000" cy="9144000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7063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16256000" cy="9144000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7121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16256000" cy="9144000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7212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16256000" cy="9144000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7273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16256000" cy="9144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250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16256000" cy="9144000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7425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16256000" cy="9144000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7469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16256000" cy="9144000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7577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16256000" cy="9144000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7700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16256000" cy="9144000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7729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16256000" cy="9144000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7881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16256000" cy="9144000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7941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16256000" cy="9144000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7995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16256000" cy="9144000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8052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16256000" cy="9144000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8185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16256000" cy="9144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345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16256000" cy="9144000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8336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16256000" cy="9144000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8446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16256000" cy="9144000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8489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16256000" cy="9144000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8651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16256000" cy="9144000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8793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16256000" cy="9144000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8921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16256000" cy="9144000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8945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16256000" cy="9144000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9066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16256000" cy="9144000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9150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16256000" cy="9144000"/>
          </a:xfrm>
          <a:prstGeom prst="rect">
            <a:avLst/>
          </a:prstGeom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9249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16256000" cy="9144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381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16256000" cy="9144000"/>
          </a:xfrm>
          <a:prstGeom prst="rect">
            <a:avLst/>
          </a:prstGeom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9320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16256000" cy="9144000"/>
          </a:xfrm>
          <a:prstGeom prst="rect">
            <a:avLst/>
          </a:prstGeom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9401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16256000" cy="9144000"/>
          </a:xfrm>
          <a:prstGeom prst="rect">
            <a:avLst/>
          </a:prstGeom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9513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16256000" cy="9144000"/>
          </a:xfrm>
          <a:prstGeom prst="rect">
            <a:avLst/>
          </a:prstGeom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9553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16256000" cy="9144000"/>
          </a:xfrm>
          <a:prstGeom prst="rect">
            <a:avLst/>
          </a:prstGeom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9608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16256000" cy="9144000"/>
          </a:xfrm>
          <a:prstGeom prst="rect">
            <a:avLst/>
          </a:prstGeom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9680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16256000" cy="9144000"/>
          </a:xfrm>
          <a:prstGeom prst="rect">
            <a:avLst/>
          </a:prstGeom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9705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16256000" cy="9144000"/>
          </a:xfrm>
          <a:prstGeom prst="rect">
            <a:avLst/>
          </a:prstGeom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9750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16256000" cy="9144000"/>
          </a:xfrm>
          <a:prstGeom prst="rect">
            <a:avLst/>
          </a:prstGeom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9895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16256000" cy="9144000"/>
          </a:xfrm>
          <a:prstGeom prst="rect">
            <a:avLst/>
          </a:prstGeom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0046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16256000" cy="9144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